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sldIdLst>
    <p:sldId id="256" r:id="rId4"/>
    <p:sldId id="257" r:id="rId5"/>
    <p:sldId id="258" r:id="rId6"/>
    <p:sldId id="259" r:id="rId7"/>
    <p:sldId id="260" r:id="rId8"/>
    <p:sldId id="261" r:id="rId9"/>
    <p:sldId id="262" r:id="rId10"/>
    <p:sldId id="263" r:id="rId11"/>
    <p:sldId id="264" r:id="rId12"/>
    <p:sldId id="265" r:id="rId13"/>
    <p:sldId id="266"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114" y="5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25" name="PlaceHolder 2"/>
          <p:cNvSpPr>
            <a:spLocks noGrp="1"/>
          </p:cNvSpPr>
          <p:nvPr>
            <p:ph type="body"/>
          </p:nvPr>
        </p:nvSpPr>
        <p:spPr>
          <a:xfrm>
            <a:off x="311760" y="1152360"/>
            <a:ext cx="852012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26" name="PlaceHolder 3"/>
          <p:cNvSpPr>
            <a:spLocks noGrp="1"/>
          </p:cNvSpPr>
          <p:nvPr>
            <p:ph type="body"/>
          </p:nvPr>
        </p:nvSpPr>
        <p:spPr>
          <a:xfrm>
            <a:off x="311760" y="2936880"/>
            <a:ext cx="852012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28" name="PlaceHolder 2"/>
          <p:cNvSpPr>
            <a:spLocks noGrp="1"/>
          </p:cNvSpPr>
          <p:nvPr>
            <p:ph type="body"/>
          </p:nvPr>
        </p:nvSpPr>
        <p:spPr>
          <a:xfrm>
            <a:off x="31176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29" name="PlaceHolder 3"/>
          <p:cNvSpPr>
            <a:spLocks noGrp="1"/>
          </p:cNvSpPr>
          <p:nvPr>
            <p:ph type="body"/>
          </p:nvPr>
        </p:nvSpPr>
        <p:spPr>
          <a:xfrm>
            <a:off x="467784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30" name="PlaceHolder 4"/>
          <p:cNvSpPr>
            <a:spLocks noGrp="1"/>
          </p:cNvSpPr>
          <p:nvPr>
            <p:ph type="body"/>
          </p:nvPr>
        </p:nvSpPr>
        <p:spPr>
          <a:xfrm>
            <a:off x="31176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31" name="PlaceHolder 5"/>
          <p:cNvSpPr>
            <a:spLocks noGrp="1"/>
          </p:cNvSpPr>
          <p:nvPr>
            <p:ph type="body"/>
          </p:nvPr>
        </p:nvSpPr>
        <p:spPr>
          <a:xfrm>
            <a:off x="467784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33" name="PlaceHolder 2"/>
          <p:cNvSpPr>
            <a:spLocks noGrp="1"/>
          </p:cNvSpPr>
          <p:nvPr>
            <p:ph type="body"/>
          </p:nvPr>
        </p:nvSpPr>
        <p:spPr>
          <a:xfrm>
            <a:off x="311760" y="115236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34" name="PlaceHolder 3"/>
          <p:cNvSpPr>
            <a:spLocks noGrp="1"/>
          </p:cNvSpPr>
          <p:nvPr>
            <p:ph type="body"/>
          </p:nvPr>
        </p:nvSpPr>
        <p:spPr>
          <a:xfrm>
            <a:off x="3192480" y="115236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35" name="PlaceHolder 4"/>
          <p:cNvSpPr>
            <a:spLocks noGrp="1"/>
          </p:cNvSpPr>
          <p:nvPr>
            <p:ph type="body"/>
          </p:nvPr>
        </p:nvSpPr>
        <p:spPr>
          <a:xfrm>
            <a:off x="6073200" y="115236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36" name="PlaceHolder 5"/>
          <p:cNvSpPr>
            <a:spLocks noGrp="1"/>
          </p:cNvSpPr>
          <p:nvPr>
            <p:ph type="body"/>
          </p:nvPr>
        </p:nvSpPr>
        <p:spPr>
          <a:xfrm>
            <a:off x="311760" y="293688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37" name="PlaceHolder 6"/>
          <p:cNvSpPr>
            <a:spLocks noGrp="1"/>
          </p:cNvSpPr>
          <p:nvPr>
            <p:ph type="body"/>
          </p:nvPr>
        </p:nvSpPr>
        <p:spPr>
          <a:xfrm>
            <a:off x="3192480" y="293688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38" name="PlaceHolder 7"/>
          <p:cNvSpPr>
            <a:spLocks noGrp="1"/>
          </p:cNvSpPr>
          <p:nvPr>
            <p:ph type="body"/>
          </p:nvPr>
        </p:nvSpPr>
        <p:spPr>
          <a:xfrm>
            <a:off x="6073200" y="293688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3"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44" name="PlaceHolder 2"/>
          <p:cNvSpPr>
            <a:spLocks noGrp="1"/>
          </p:cNvSpPr>
          <p:nvPr>
            <p:ph type="subTitle"/>
          </p:nvPr>
        </p:nvSpPr>
        <p:spPr>
          <a:xfrm>
            <a:off x="311760" y="1152360"/>
            <a:ext cx="8520120" cy="3416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46" name="PlaceHolder 2"/>
          <p:cNvSpPr>
            <a:spLocks noGrp="1"/>
          </p:cNvSpPr>
          <p:nvPr>
            <p:ph type="body"/>
          </p:nvPr>
        </p:nvSpPr>
        <p:spPr>
          <a:xfrm>
            <a:off x="311760" y="1152360"/>
            <a:ext cx="8520120" cy="341604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48" name="PlaceHolder 2"/>
          <p:cNvSpPr>
            <a:spLocks noGrp="1"/>
          </p:cNvSpPr>
          <p:nvPr>
            <p:ph type="body"/>
          </p:nvPr>
        </p:nvSpPr>
        <p:spPr>
          <a:xfrm>
            <a:off x="31176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49" name="PlaceHolder 3"/>
          <p:cNvSpPr>
            <a:spLocks noGrp="1"/>
          </p:cNvSpPr>
          <p:nvPr>
            <p:ph type="body"/>
          </p:nvPr>
        </p:nvSpPr>
        <p:spPr>
          <a:xfrm>
            <a:off x="467784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1" name="PlaceHolder 1"/>
          <p:cNvSpPr>
            <a:spLocks noGrp="1"/>
          </p:cNvSpPr>
          <p:nvPr>
            <p:ph type="subTitle"/>
          </p:nvPr>
        </p:nvSpPr>
        <p:spPr>
          <a:xfrm>
            <a:off x="311760" y="444960"/>
            <a:ext cx="8520120" cy="26546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53" name="PlaceHolder 2"/>
          <p:cNvSpPr>
            <a:spLocks noGrp="1"/>
          </p:cNvSpPr>
          <p:nvPr>
            <p:ph type="body"/>
          </p:nvPr>
        </p:nvSpPr>
        <p:spPr>
          <a:xfrm>
            <a:off x="31176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54" name="PlaceHolder 3"/>
          <p:cNvSpPr>
            <a:spLocks noGrp="1"/>
          </p:cNvSpPr>
          <p:nvPr>
            <p:ph type="body"/>
          </p:nvPr>
        </p:nvSpPr>
        <p:spPr>
          <a:xfrm>
            <a:off x="467784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55" name="PlaceHolder 4"/>
          <p:cNvSpPr>
            <a:spLocks noGrp="1"/>
          </p:cNvSpPr>
          <p:nvPr>
            <p:ph type="body"/>
          </p:nvPr>
        </p:nvSpPr>
        <p:spPr>
          <a:xfrm>
            <a:off x="31176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4" name="PlaceHolder 2"/>
          <p:cNvSpPr>
            <a:spLocks noGrp="1"/>
          </p:cNvSpPr>
          <p:nvPr>
            <p:ph type="subTitle"/>
          </p:nvPr>
        </p:nvSpPr>
        <p:spPr>
          <a:xfrm>
            <a:off x="311760" y="1152360"/>
            <a:ext cx="8520120" cy="3416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57" name="PlaceHolder 2"/>
          <p:cNvSpPr>
            <a:spLocks noGrp="1"/>
          </p:cNvSpPr>
          <p:nvPr>
            <p:ph type="body"/>
          </p:nvPr>
        </p:nvSpPr>
        <p:spPr>
          <a:xfrm>
            <a:off x="31176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58" name="PlaceHolder 3"/>
          <p:cNvSpPr>
            <a:spLocks noGrp="1"/>
          </p:cNvSpPr>
          <p:nvPr>
            <p:ph type="body"/>
          </p:nvPr>
        </p:nvSpPr>
        <p:spPr>
          <a:xfrm>
            <a:off x="467784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59" name="PlaceHolder 4"/>
          <p:cNvSpPr>
            <a:spLocks noGrp="1"/>
          </p:cNvSpPr>
          <p:nvPr>
            <p:ph type="body"/>
          </p:nvPr>
        </p:nvSpPr>
        <p:spPr>
          <a:xfrm>
            <a:off x="467784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61" name="PlaceHolder 2"/>
          <p:cNvSpPr>
            <a:spLocks noGrp="1"/>
          </p:cNvSpPr>
          <p:nvPr>
            <p:ph type="body"/>
          </p:nvPr>
        </p:nvSpPr>
        <p:spPr>
          <a:xfrm>
            <a:off x="31176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62" name="PlaceHolder 3"/>
          <p:cNvSpPr>
            <a:spLocks noGrp="1"/>
          </p:cNvSpPr>
          <p:nvPr>
            <p:ph type="body"/>
          </p:nvPr>
        </p:nvSpPr>
        <p:spPr>
          <a:xfrm>
            <a:off x="467784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63" name="PlaceHolder 4"/>
          <p:cNvSpPr>
            <a:spLocks noGrp="1"/>
          </p:cNvSpPr>
          <p:nvPr>
            <p:ph type="body"/>
          </p:nvPr>
        </p:nvSpPr>
        <p:spPr>
          <a:xfrm>
            <a:off x="311760" y="2936880"/>
            <a:ext cx="852012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65" name="PlaceHolder 2"/>
          <p:cNvSpPr>
            <a:spLocks noGrp="1"/>
          </p:cNvSpPr>
          <p:nvPr>
            <p:ph type="body"/>
          </p:nvPr>
        </p:nvSpPr>
        <p:spPr>
          <a:xfrm>
            <a:off x="311760" y="1152360"/>
            <a:ext cx="852012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66" name="PlaceHolder 3"/>
          <p:cNvSpPr>
            <a:spLocks noGrp="1"/>
          </p:cNvSpPr>
          <p:nvPr>
            <p:ph type="body"/>
          </p:nvPr>
        </p:nvSpPr>
        <p:spPr>
          <a:xfrm>
            <a:off x="311760" y="2936880"/>
            <a:ext cx="852012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68" name="PlaceHolder 2"/>
          <p:cNvSpPr>
            <a:spLocks noGrp="1"/>
          </p:cNvSpPr>
          <p:nvPr>
            <p:ph type="body"/>
          </p:nvPr>
        </p:nvSpPr>
        <p:spPr>
          <a:xfrm>
            <a:off x="31176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69" name="PlaceHolder 3"/>
          <p:cNvSpPr>
            <a:spLocks noGrp="1"/>
          </p:cNvSpPr>
          <p:nvPr>
            <p:ph type="body"/>
          </p:nvPr>
        </p:nvSpPr>
        <p:spPr>
          <a:xfrm>
            <a:off x="467784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70" name="PlaceHolder 4"/>
          <p:cNvSpPr>
            <a:spLocks noGrp="1"/>
          </p:cNvSpPr>
          <p:nvPr>
            <p:ph type="body"/>
          </p:nvPr>
        </p:nvSpPr>
        <p:spPr>
          <a:xfrm>
            <a:off x="31176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71" name="PlaceHolder 5"/>
          <p:cNvSpPr>
            <a:spLocks noGrp="1"/>
          </p:cNvSpPr>
          <p:nvPr>
            <p:ph type="body"/>
          </p:nvPr>
        </p:nvSpPr>
        <p:spPr>
          <a:xfrm>
            <a:off x="467784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73" name="PlaceHolder 2"/>
          <p:cNvSpPr>
            <a:spLocks noGrp="1"/>
          </p:cNvSpPr>
          <p:nvPr>
            <p:ph type="body"/>
          </p:nvPr>
        </p:nvSpPr>
        <p:spPr>
          <a:xfrm>
            <a:off x="311760" y="115236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74" name="PlaceHolder 3"/>
          <p:cNvSpPr>
            <a:spLocks noGrp="1"/>
          </p:cNvSpPr>
          <p:nvPr>
            <p:ph type="body"/>
          </p:nvPr>
        </p:nvSpPr>
        <p:spPr>
          <a:xfrm>
            <a:off x="3192480" y="115236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75" name="PlaceHolder 4"/>
          <p:cNvSpPr>
            <a:spLocks noGrp="1"/>
          </p:cNvSpPr>
          <p:nvPr>
            <p:ph type="body"/>
          </p:nvPr>
        </p:nvSpPr>
        <p:spPr>
          <a:xfrm>
            <a:off x="6073200" y="115236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76" name="PlaceHolder 5"/>
          <p:cNvSpPr>
            <a:spLocks noGrp="1"/>
          </p:cNvSpPr>
          <p:nvPr>
            <p:ph type="body"/>
          </p:nvPr>
        </p:nvSpPr>
        <p:spPr>
          <a:xfrm>
            <a:off x="311760" y="293688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77" name="PlaceHolder 6"/>
          <p:cNvSpPr>
            <a:spLocks noGrp="1"/>
          </p:cNvSpPr>
          <p:nvPr>
            <p:ph type="body"/>
          </p:nvPr>
        </p:nvSpPr>
        <p:spPr>
          <a:xfrm>
            <a:off x="3192480" y="293688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78" name="PlaceHolder 7"/>
          <p:cNvSpPr>
            <a:spLocks noGrp="1"/>
          </p:cNvSpPr>
          <p:nvPr>
            <p:ph type="body"/>
          </p:nvPr>
        </p:nvSpPr>
        <p:spPr>
          <a:xfrm>
            <a:off x="6073200" y="293688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2"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83" name="PlaceHolder 2"/>
          <p:cNvSpPr>
            <a:spLocks noGrp="1"/>
          </p:cNvSpPr>
          <p:nvPr>
            <p:ph type="subTitle"/>
          </p:nvPr>
        </p:nvSpPr>
        <p:spPr>
          <a:xfrm>
            <a:off x="311760" y="1152360"/>
            <a:ext cx="8520120" cy="3416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85" name="PlaceHolder 2"/>
          <p:cNvSpPr>
            <a:spLocks noGrp="1"/>
          </p:cNvSpPr>
          <p:nvPr>
            <p:ph type="body"/>
          </p:nvPr>
        </p:nvSpPr>
        <p:spPr>
          <a:xfrm>
            <a:off x="311760" y="1152360"/>
            <a:ext cx="8520120" cy="341604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87" name="PlaceHolder 2"/>
          <p:cNvSpPr>
            <a:spLocks noGrp="1"/>
          </p:cNvSpPr>
          <p:nvPr>
            <p:ph type="body"/>
          </p:nvPr>
        </p:nvSpPr>
        <p:spPr>
          <a:xfrm>
            <a:off x="31176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88" name="PlaceHolder 3"/>
          <p:cNvSpPr>
            <a:spLocks noGrp="1"/>
          </p:cNvSpPr>
          <p:nvPr>
            <p:ph type="body"/>
          </p:nvPr>
        </p:nvSpPr>
        <p:spPr>
          <a:xfrm>
            <a:off x="467784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9"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6" name="PlaceHolder 2"/>
          <p:cNvSpPr>
            <a:spLocks noGrp="1"/>
          </p:cNvSpPr>
          <p:nvPr>
            <p:ph type="body"/>
          </p:nvPr>
        </p:nvSpPr>
        <p:spPr>
          <a:xfrm>
            <a:off x="311760" y="1152360"/>
            <a:ext cx="8520120" cy="341604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0" name="PlaceHolder 1"/>
          <p:cNvSpPr>
            <a:spLocks noGrp="1"/>
          </p:cNvSpPr>
          <p:nvPr>
            <p:ph type="subTitle"/>
          </p:nvPr>
        </p:nvSpPr>
        <p:spPr>
          <a:xfrm>
            <a:off x="311760" y="444960"/>
            <a:ext cx="8520120" cy="26546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92" name="PlaceHolder 2"/>
          <p:cNvSpPr>
            <a:spLocks noGrp="1"/>
          </p:cNvSpPr>
          <p:nvPr>
            <p:ph type="body"/>
          </p:nvPr>
        </p:nvSpPr>
        <p:spPr>
          <a:xfrm>
            <a:off x="31176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93" name="PlaceHolder 3"/>
          <p:cNvSpPr>
            <a:spLocks noGrp="1"/>
          </p:cNvSpPr>
          <p:nvPr>
            <p:ph type="body"/>
          </p:nvPr>
        </p:nvSpPr>
        <p:spPr>
          <a:xfrm>
            <a:off x="467784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94" name="PlaceHolder 4"/>
          <p:cNvSpPr>
            <a:spLocks noGrp="1"/>
          </p:cNvSpPr>
          <p:nvPr>
            <p:ph type="body"/>
          </p:nvPr>
        </p:nvSpPr>
        <p:spPr>
          <a:xfrm>
            <a:off x="31176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96" name="PlaceHolder 2"/>
          <p:cNvSpPr>
            <a:spLocks noGrp="1"/>
          </p:cNvSpPr>
          <p:nvPr>
            <p:ph type="body"/>
          </p:nvPr>
        </p:nvSpPr>
        <p:spPr>
          <a:xfrm>
            <a:off x="31176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97" name="PlaceHolder 3"/>
          <p:cNvSpPr>
            <a:spLocks noGrp="1"/>
          </p:cNvSpPr>
          <p:nvPr>
            <p:ph type="body"/>
          </p:nvPr>
        </p:nvSpPr>
        <p:spPr>
          <a:xfrm>
            <a:off x="467784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98" name="PlaceHolder 4"/>
          <p:cNvSpPr>
            <a:spLocks noGrp="1"/>
          </p:cNvSpPr>
          <p:nvPr>
            <p:ph type="body"/>
          </p:nvPr>
        </p:nvSpPr>
        <p:spPr>
          <a:xfrm>
            <a:off x="467784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100" name="PlaceHolder 2"/>
          <p:cNvSpPr>
            <a:spLocks noGrp="1"/>
          </p:cNvSpPr>
          <p:nvPr>
            <p:ph type="body"/>
          </p:nvPr>
        </p:nvSpPr>
        <p:spPr>
          <a:xfrm>
            <a:off x="31176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01" name="PlaceHolder 3"/>
          <p:cNvSpPr>
            <a:spLocks noGrp="1"/>
          </p:cNvSpPr>
          <p:nvPr>
            <p:ph type="body"/>
          </p:nvPr>
        </p:nvSpPr>
        <p:spPr>
          <a:xfrm>
            <a:off x="467784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02" name="PlaceHolder 4"/>
          <p:cNvSpPr>
            <a:spLocks noGrp="1"/>
          </p:cNvSpPr>
          <p:nvPr>
            <p:ph type="body"/>
          </p:nvPr>
        </p:nvSpPr>
        <p:spPr>
          <a:xfrm>
            <a:off x="311760" y="2936880"/>
            <a:ext cx="852012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104" name="PlaceHolder 2"/>
          <p:cNvSpPr>
            <a:spLocks noGrp="1"/>
          </p:cNvSpPr>
          <p:nvPr>
            <p:ph type="body"/>
          </p:nvPr>
        </p:nvSpPr>
        <p:spPr>
          <a:xfrm>
            <a:off x="311760" y="1152360"/>
            <a:ext cx="852012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05" name="PlaceHolder 3"/>
          <p:cNvSpPr>
            <a:spLocks noGrp="1"/>
          </p:cNvSpPr>
          <p:nvPr>
            <p:ph type="body"/>
          </p:nvPr>
        </p:nvSpPr>
        <p:spPr>
          <a:xfrm>
            <a:off x="311760" y="2936880"/>
            <a:ext cx="852012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107" name="PlaceHolder 2"/>
          <p:cNvSpPr>
            <a:spLocks noGrp="1"/>
          </p:cNvSpPr>
          <p:nvPr>
            <p:ph type="body"/>
          </p:nvPr>
        </p:nvSpPr>
        <p:spPr>
          <a:xfrm>
            <a:off x="31176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08" name="PlaceHolder 3"/>
          <p:cNvSpPr>
            <a:spLocks noGrp="1"/>
          </p:cNvSpPr>
          <p:nvPr>
            <p:ph type="body"/>
          </p:nvPr>
        </p:nvSpPr>
        <p:spPr>
          <a:xfrm>
            <a:off x="467784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09" name="PlaceHolder 4"/>
          <p:cNvSpPr>
            <a:spLocks noGrp="1"/>
          </p:cNvSpPr>
          <p:nvPr>
            <p:ph type="body"/>
          </p:nvPr>
        </p:nvSpPr>
        <p:spPr>
          <a:xfrm>
            <a:off x="31176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10" name="PlaceHolder 5"/>
          <p:cNvSpPr>
            <a:spLocks noGrp="1"/>
          </p:cNvSpPr>
          <p:nvPr>
            <p:ph type="body"/>
          </p:nvPr>
        </p:nvSpPr>
        <p:spPr>
          <a:xfrm>
            <a:off x="467784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112" name="PlaceHolder 2"/>
          <p:cNvSpPr>
            <a:spLocks noGrp="1"/>
          </p:cNvSpPr>
          <p:nvPr>
            <p:ph type="body"/>
          </p:nvPr>
        </p:nvSpPr>
        <p:spPr>
          <a:xfrm>
            <a:off x="311760" y="115236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13" name="PlaceHolder 3"/>
          <p:cNvSpPr>
            <a:spLocks noGrp="1"/>
          </p:cNvSpPr>
          <p:nvPr>
            <p:ph type="body"/>
          </p:nvPr>
        </p:nvSpPr>
        <p:spPr>
          <a:xfrm>
            <a:off x="3192480" y="115236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14" name="PlaceHolder 4"/>
          <p:cNvSpPr>
            <a:spLocks noGrp="1"/>
          </p:cNvSpPr>
          <p:nvPr>
            <p:ph type="body"/>
          </p:nvPr>
        </p:nvSpPr>
        <p:spPr>
          <a:xfrm>
            <a:off x="6073200" y="115236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15" name="PlaceHolder 5"/>
          <p:cNvSpPr>
            <a:spLocks noGrp="1"/>
          </p:cNvSpPr>
          <p:nvPr>
            <p:ph type="body"/>
          </p:nvPr>
        </p:nvSpPr>
        <p:spPr>
          <a:xfrm>
            <a:off x="311760" y="293688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16" name="PlaceHolder 6"/>
          <p:cNvSpPr>
            <a:spLocks noGrp="1"/>
          </p:cNvSpPr>
          <p:nvPr>
            <p:ph type="body"/>
          </p:nvPr>
        </p:nvSpPr>
        <p:spPr>
          <a:xfrm>
            <a:off x="3192480" y="293688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17" name="PlaceHolder 7"/>
          <p:cNvSpPr>
            <a:spLocks noGrp="1"/>
          </p:cNvSpPr>
          <p:nvPr>
            <p:ph type="body"/>
          </p:nvPr>
        </p:nvSpPr>
        <p:spPr>
          <a:xfrm>
            <a:off x="6073200" y="2936880"/>
            <a:ext cx="274320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8" name="PlaceHolder 2"/>
          <p:cNvSpPr>
            <a:spLocks noGrp="1"/>
          </p:cNvSpPr>
          <p:nvPr>
            <p:ph type="body"/>
          </p:nvPr>
        </p:nvSpPr>
        <p:spPr>
          <a:xfrm>
            <a:off x="31176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9" name="PlaceHolder 3"/>
          <p:cNvSpPr>
            <a:spLocks noGrp="1"/>
          </p:cNvSpPr>
          <p:nvPr>
            <p:ph type="body"/>
          </p:nvPr>
        </p:nvSpPr>
        <p:spPr>
          <a:xfrm>
            <a:off x="467784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311760" y="444960"/>
            <a:ext cx="8520120" cy="26546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13" name="PlaceHolder 2"/>
          <p:cNvSpPr>
            <a:spLocks noGrp="1"/>
          </p:cNvSpPr>
          <p:nvPr>
            <p:ph type="body"/>
          </p:nvPr>
        </p:nvSpPr>
        <p:spPr>
          <a:xfrm>
            <a:off x="31176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4" name="PlaceHolder 3"/>
          <p:cNvSpPr>
            <a:spLocks noGrp="1"/>
          </p:cNvSpPr>
          <p:nvPr>
            <p:ph type="body"/>
          </p:nvPr>
        </p:nvSpPr>
        <p:spPr>
          <a:xfrm>
            <a:off x="467784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5" name="PlaceHolder 4"/>
          <p:cNvSpPr>
            <a:spLocks noGrp="1"/>
          </p:cNvSpPr>
          <p:nvPr>
            <p:ph type="body"/>
          </p:nvPr>
        </p:nvSpPr>
        <p:spPr>
          <a:xfrm>
            <a:off x="31176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17" name="PlaceHolder 2"/>
          <p:cNvSpPr>
            <a:spLocks noGrp="1"/>
          </p:cNvSpPr>
          <p:nvPr>
            <p:ph type="body"/>
          </p:nvPr>
        </p:nvSpPr>
        <p:spPr>
          <a:xfrm>
            <a:off x="311760" y="1152360"/>
            <a:ext cx="4157640" cy="341604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8" name="PlaceHolder 3"/>
          <p:cNvSpPr>
            <a:spLocks noGrp="1"/>
          </p:cNvSpPr>
          <p:nvPr>
            <p:ph type="body"/>
          </p:nvPr>
        </p:nvSpPr>
        <p:spPr>
          <a:xfrm>
            <a:off x="467784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19" name="PlaceHolder 4"/>
          <p:cNvSpPr>
            <a:spLocks noGrp="1"/>
          </p:cNvSpPr>
          <p:nvPr>
            <p:ph type="body"/>
          </p:nvPr>
        </p:nvSpPr>
        <p:spPr>
          <a:xfrm>
            <a:off x="4677840" y="293688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444960"/>
            <a:ext cx="8520120" cy="572400"/>
          </a:xfrm>
          <a:prstGeom prst="rect">
            <a:avLst/>
          </a:prstGeom>
        </p:spPr>
        <p:txBody>
          <a:bodyPr lIns="0" tIns="0" rIns="0" bIns="0" anchor="ctr">
            <a:noAutofit/>
          </a:bodyPr>
          <a:lstStyle/>
          <a:p>
            <a:endParaRPr lang="en-IN" sz="1400" b="0" strike="noStrike" spc="-1">
              <a:solidFill>
                <a:srgbClr val="000000"/>
              </a:solidFill>
              <a:latin typeface="Arial"/>
            </a:endParaRPr>
          </a:p>
        </p:txBody>
      </p:sp>
      <p:sp>
        <p:nvSpPr>
          <p:cNvPr id="21" name="PlaceHolder 2"/>
          <p:cNvSpPr>
            <a:spLocks noGrp="1"/>
          </p:cNvSpPr>
          <p:nvPr>
            <p:ph type="body"/>
          </p:nvPr>
        </p:nvSpPr>
        <p:spPr>
          <a:xfrm>
            <a:off x="31176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22" name="PlaceHolder 3"/>
          <p:cNvSpPr>
            <a:spLocks noGrp="1"/>
          </p:cNvSpPr>
          <p:nvPr>
            <p:ph type="body"/>
          </p:nvPr>
        </p:nvSpPr>
        <p:spPr>
          <a:xfrm>
            <a:off x="4677840" y="1152360"/>
            <a:ext cx="4157640" cy="1629360"/>
          </a:xfrm>
          <a:prstGeom prst="rect">
            <a:avLst/>
          </a:prstGeom>
        </p:spPr>
        <p:txBody>
          <a:bodyPr lIns="0" tIns="0" rIns="0" bIns="0">
            <a:normAutofit/>
          </a:bodyPr>
          <a:lstStyle/>
          <a:p>
            <a:endParaRPr lang="en-IN" sz="1400" b="0" strike="noStrike" spc="-1">
              <a:solidFill>
                <a:srgbClr val="000000"/>
              </a:solidFill>
              <a:latin typeface="Arial"/>
            </a:endParaRPr>
          </a:p>
        </p:txBody>
      </p:sp>
      <p:sp>
        <p:nvSpPr>
          <p:cNvPr id="23" name="PlaceHolder 4"/>
          <p:cNvSpPr>
            <a:spLocks noGrp="1"/>
          </p:cNvSpPr>
          <p:nvPr>
            <p:ph type="body"/>
          </p:nvPr>
        </p:nvSpPr>
        <p:spPr>
          <a:xfrm>
            <a:off x="311760" y="2936880"/>
            <a:ext cx="8520120" cy="1629360"/>
          </a:xfrm>
          <a:prstGeom prst="rect">
            <a:avLst/>
          </a:prstGeom>
        </p:spPr>
        <p:txBody>
          <a:bodyPr lIns="0" tIns="0" rIns="0" bIns="0">
            <a:normAutofit/>
          </a:bodyPr>
          <a:lstStyle/>
          <a:p>
            <a:endParaRPr lang="en-IN"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744480"/>
            <a:ext cx="8520120" cy="2052360"/>
          </a:xfrm>
          <a:prstGeom prst="rect">
            <a:avLst/>
          </a:prstGeom>
        </p:spPr>
        <p:txBody>
          <a:bodyPr tIns="91440" bIns="91440" anchor="b">
            <a:noAutofit/>
          </a:bodyPr>
          <a:lstStyle/>
          <a:p>
            <a:r>
              <a:rPr lang="en-IN" sz="5200" b="0" strike="noStrike" spc="-1">
                <a:solidFill>
                  <a:srgbClr val="000000"/>
                </a:solidFill>
                <a:latin typeface="Arial"/>
              </a:rPr>
              <a:t>Click to edit the title text format</a:t>
            </a:r>
          </a:p>
        </p:txBody>
      </p:sp>
      <p:sp>
        <p:nvSpPr>
          <p:cNvPr id="4" name="PlaceHolder 2"/>
          <p:cNvSpPr>
            <a:spLocks noGrp="1"/>
          </p:cNvSpPr>
          <p:nvPr>
            <p:ph type="sldNum"/>
          </p:nvPr>
        </p:nvSpPr>
        <p:spPr>
          <a:xfrm>
            <a:off x="8472600" y="4663080"/>
            <a:ext cx="548280" cy="393120"/>
          </a:xfrm>
          <a:prstGeom prst="rect">
            <a:avLst/>
          </a:prstGeom>
        </p:spPr>
        <p:txBody>
          <a:bodyPr tIns="91440" bIns="91440" anchor="ctr">
            <a:noAutofit/>
          </a:bodyPr>
          <a:lstStyle/>
          <a:p>
            <a:pPr algn="r">
              <a:lnSpc>
                <a:spcPct val="100000"/>
              </a:lnSpc>
              <a:tabLst>
                <a:tab pos="0" algn="l"/>
              </a:tabLst>
            </a:pPr>
            <a:fld id="{85CB800C-2A34-4A1E-820A-1186C3529C80}" type="slidenum">
              <a:rPr lang="en" sz="1000" b="0" strike="noStrike" spc="-1">
                <a:solidFill>
                  <a:srgbClr val="595959"/>
                </a:solidFill>
                <a:latin typeface="Arial"/>
                <a:ea typeface="Arial"/>
              </a:rPr>
              <a:t>‹#›</a:t>
            </a:fld>
            <a:endParaRPr lang="en-IN" sz="1000" b="0" strike="noStrike" spc="-1">
              <a:latin typeface="Times New Roman"/>
            </a:endParaRPr>
          </a:p>
        </p:txBody>
      </p:sp>
      <p:sp>
        <p:nvSpPr>
          <p:cNvPr id="2" name="PlaceHolder 3"/>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311760" y="444960"/>
            <a:ext cx="8520120" cy="572400"/>
          </a:xfrm>
          <a:prstGeom prst="rect">
            <a:avLst/>
          </a:prstGeom>
        </p:spPr>
        <p:txBody>
          <a:bodyPr tIns="91440" bIns="91440">
            <a:noAutofit/>
          </a:bodyPr>
          <a:lstStyle/>
          <a:p>
            <a:r>
              <a:rPr lang="en-IN" sz="2800" b="0" strike="noStrike" spc="-1">
                <a:solidFill>
                  <a:srgbClr val="000000"/>
                </a:solidFill>
                <a:latin typeface="Arial"/>
              </a:rPr>
              <a:t>Click to edit the title text format</a:t>
            </a:r>
          </a:p>
        </p:txBody>
      </p:sp>
      <p:sp>
        <p:nvSpPr>
          <p:cNvPr id="40" name="PlaceHolder 2"/>
          <p:cNvSpPr>
            <a:spLocks noGrp="1"/>
          </p:cNvSpPr>
          <p:nvPr>
            <p:ph type="body"/>
          </p:nvPr>
        </p:nvSpPr>
        <p:spPr>
          <a:xfrm>
            <a:off x="311760" y="1152360"/>
            <a:ext cx="3999600" cy="3416040"/>
          </a:xfrm>
          <a:prstGeom prst="rect">
            <a:avLst/>
          </a:prstGeom>
        </p:spPr>
        <p:txBody>
          <a:bodyPr tIns="91440" bIns="91440">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41" name="PlaceHolder 3"/>
          <p:cNvSpPr>
            <a:spLocks noGrp="1"/>
          </p:cNvSpPr>
          <p:nvPr>
            <p:ph type="body"/>
          </p:nvPr>
        </p:nvSpPr>
        <p:spPr>
          <a:xfrm>
            <a:off x="4832280" y="1152360"/>
            <a:ext cx="3999600" cy="3416040"/>
          </a:xfrm>
          <a:prstGeom prst="rect">
            <a:avLst/>
          </a:prstGeom>
        </p:spPr>
        <p:txBody>
          <a:bodyPr tIns="91440" bIns="91440">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42" name="PlaceHolder 4"/>
          <p:cNvSpPr>
            <a:spLocks noGrp="1"/>
          </p:cNvSpPr>
          <p:nvPr>
            <p:ph type="sldNum"/>
          </p:nvPr>
        </p:nvSpPr>
        <p:spPr>
          <a:xfrm>
            <a:off x="8472600" y="4663080"/>
            <a:ext cx="548280" cy="393120"/>
          </a:xfrm>
          <a:prstGeom prst="rect">
            <a:avLst/>
          </a:prstGeom>
        </p:spPr>
        <p:txBody>
          <a:bodyPr tIns="91440" bIns="91440" anchor="ctr">
            <a:noAutofit/>
          </a:bodyPr>
          <a:lstStyle/>
          <a:p>
            <a:pPr algn="r">
              <a:lnSpc>
                <a:spcPct val="100000"/>
              </a:lnSpc>
              <a:tabLst>
                <a:tab pos="0" algn="l"/>
              </a:tabLst>
            </a:pPr>
            <a:fld id="{4D83F0A4-FF1A-498C-9163-EC0CF5CCD11C}" type="slidenum">
              <a:rPr lang="en" sz="1000" b="0" strike="noStrike" spc="-1">
                <a:solidFill>
                  <a:srgbClr val="595959"/>
                </a:solidFill>
                <a:latin typeface="Arial"/>
                <a:ea typeface="Arial"/>
              </a:rPr>
              <a:t>‹#›</a:t>
            </a:fld>
            <a:endParaRPr lang="en-IN" sz="10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9" name="PlaceHolder 1"/>
          <p:cNvSpPr>
            <a:spLocks noGrp="1"/>
          </p:cNvSpPr>
          <p:nvPr>
            <p:ph type="title"/>
          </p:nvPr>
        </p:nvSpPr>
        <p:spPr>
          <a:xfrm>
            <a:off x="311760" y="444960"/>
            <a:ext cx="8520120" cy="572400"/>
          </a:xfrm>
          <a:prstGeom prst="rect">
            <a:avLst/>
          </a:prstGeom>
        </p:spPr>
        <p:txBody>
          <a:bodyPr tIns="91440" bIns="91440">
            <a:noAutofit/>
          </a:bodyPr>
          <a:lstStyle/>
          <a:p>
            <a:r>
              <a:rPr lang="en-IN" sz="2800" b="0" strike="noStrike" spc="-1">
                <a:solidFill>
                  <a:srgbClr val="000000"/>
                </a:solidFill>
                <a:latin typeface="Arial"/>
              </a:rPr>
              <a:t>Click to edit the title text format</a:t>
            </a:r>
          </a:p>
        </p:txBody>
      </p:sp>
      <p:sp>
        <p:nvSpPr>
          <p:cNvPr id="80" name="PlaceHolder 2"/>
          <p:cNvSpPr>
            <a:spLocks noGrp="1"/>
          </p:cNvSpPr>
          <p:nvPr>
            <p:ph type="body"/>
          </p:nvPr>
        </p:nvSpPr>
        <p:spPr>
          <a:xfrm>
            <a:off x="311760" y="1152360"/>
            <a:ext cx="8520120" cy="3416040"/>
          </a:xfrm>
          <a:prstGeom prst="rect">
            <a:avLst/>
          </a:prstGeom>
        </p:spPr>
        <p:txBody>
          <a:bodyPr tIns="91440" bIns="91440">
            <a:noAutofit/>
          </a:bodyPr>
          <a:lstStyle/>
          <a:p>
            <a:pPr marL="432000" indent="-324000">
              <a:spcBef>
                <a:spcPts val="1417"/>
              </a:spcBef>
              <a:buClr>
                <a:srgbClr val="000000"/>
              </a:buClr>
              <a:buSzPct val="45000"/>
              <a:buFont typeface="Wingdings" charset="2"/>
              <a:buChar char=""/>
            </a:pPr>
            <a:r>
              <a:rPr lang="en-I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800" b="0" strike="noStrike" spc="-1">
                <a:solidFill>
                  <a:srgbClr val="000000"/>
                </a:solidFill>
                <a:latin typeface="Arial"/>
              </a:rPr>
              <a:t>Seventh Outline Level</a:t>
            </a:r>
          </a:p>
        </p:txBody>
      </p:sp>
      <p:sp>
        <p:nvSpPr>
          <p:cNvPr id="81" name="PlaceHolder 3"/>
          <p:cNvSpPr>
            <a:spLocks noGrp="1"/>
          </p:cNvSpPr>
          <p:nvPr>
            <p:ph type="sldNum"/>
          </p:nvPr>
        </p:nvSpPr>
        <p:spPr>
          <a:xfrm>
            <a:off x="8472600" y="4663080"/>
            <a:ext cx="548280" cy="393120"/>
          </a:xfrm>
          <a:prstGeom prst="rect">
            <a:avLst/>
          </a:prstGeom>
        </p:spPr>
        <p:txBody>
          <a:bodyPr tIns="91440" bIns="91440" anchor="ctr">
            <a:noAutofit/>
          </a:bodyPr>
          <a:lstStyle/>
          <a:p>
            <a:pPr algn="r">
              <a:lnSpc>
                <a:spcPct val="100000"/>
              </a:lnSpc>
              <a:tabLst>
                <a:tab pos="0" algn="l"/>
              </a:tabLst>
            </a:pPr>
            <a:fld id="{6F7AEE80-318A-4495-A68A-24523E33B19A}" type="slidenum">
              <a:rPr lang="en" sz="1000" b="0" strike="noStrike" spc="-1">
                <a:solidFill>
                  <a:srgbClr val="595959"/>
                </a:solidFill>
                <a:latin typeface="Arial"/>
                <a:ea typeface="Arial"/>
              </a:rPr>
              <a:t>‹#›</a:t>
            </a:fld>
            <a:endParaRPr lang="en-IN" sz="10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extShape 1"/>
          <p:cNvSpPr txBox="1"/>
          <p:nvPr/>
        </p:nvSpPr>
        <p:spPr>
          <a:xfrm>
            <a:off x="311760" y="230400"/>
            <a:ext cx="8520120" cy="2052360"/>
          </a:xfrm>
          <a:prstGeom prst="rect">
            <a:avLst/>
          </a:prstGeom>
          <a:noFill/>
          <a:ln>
            <a:noFill/>
          </a:ln>
        </p:spPr>
        <p:txBody>
          <a:bodyPr tIns="91440" bIns="91440" anchor="b">
            <a:noAutofit/>
          </a:bodyPr>
          <a:lstStyle/>
          <a:p>
            <a:pPr algn="ctr">
              <a:lnSpc>
                <a:spcPct val="100000"/>
              </a:lnSpc>
              <a:tabLst>
                <a:tab pos="0" algn="l"/>
              </a:tabLst>
            </a:pPr>
            <a:r>
              <a:rPr lang="en" sz="5200" b="0" strike="noStrike" spc="-1">
                <a:solidFill>
                  <a:srgbClr val="000000"/>
                </a:solidFill>
                <a:latin typeface="Arial"/>
                <a:ea typeface="Arial"/>
              </a:rPr>
              <a:t>CS 4476 PS2</a:t>
            </a:r>
            <a:endParaRPr lang="en-IN" sz="5200" b="0" strike="noStrike" spc="-1">
              <a:solidFill>
                <a:srgbClr val="000000"/>
              </a:solidFill>
              <a:latin typeface="Arial"/>
            </a:endParaRPr>
          </a:p>
        </p:txBody>
      </p:sp>
      <p:sp>
        <p:nvSpPr>
          <p:cNvPr id="119" name="TextShape 2"/>
          <p:cNvSpPr txBox="1"/>
          <p:nvPr/>
        </p:nvSpPr>
        <p:spPr>
          <a:xfrm>
            <a:off x="311760" y="2320200"/>
            <a:ext cx="8520120" cy="1797120"/>
          </a:xfrm>
          <a:prstGeom prst="rect">
            <a:avLst/>
          </a:prstGeom>
          <a:noFill/>
          <a:ln>
            <a:noFill/>
          </a:ln>
        </p:spPr>
        <p:txBody>
          <a:bodyPr tIns="91440" bIns="91440">
            <a:noAutofit/>
          </a:bodyPr>
          <a:lstStyle/>
          <a:p>
            <a:pPr algn="ctr">
              <a:lnSpc>
                <a:spcPct val="100000"/>
              </a:lnSpc>
              <a:tabLst>
                <a:tab pos="0" algn="l"/>
              </a:tabLst>
            </a:pPr>
            <a:r>
              <a:rPr lang="en-US" sz="2800" b="0" strike="noStrike" spc="-1" dirty="0">
                <a:solidFill>
                  <a:srgbClr val="595959"/>
                </a:solidFill>
                <a:latin typeface="Arial"/>
                <a:ea typeface="Arial"/>
              </a:rPr>
              <a:t>Peter gray</a:t>
            </a:r>
            <a:endParaRPr lang="en-IN" sz="2800" b="0" strike="noStrike" spc="-1" dirty="0">
              <a:latin typeface="Arial"/>
            </a:endParaRPr>
          </a:p>
          <a:p>
            <a:pPr algn="ctr">
              <a:lnSpc>
                <a:spcPct val="100000"/>
              </a:lnSpc>
              <a:tabLst>
                <a:tab pos="0" algn="l"/>
              </a:tabLst>
            </a:pPr>
            <a:r>
              <a:rPr lang="en-US" sz="2800" b="0" strike="noStrike" spc="-1" dirty="0">
                <a:solidFill>
                  <a:srgbClr val="595959"/>
                </a:solidFill>
                <a:latin typeface="Arial"/>
                <a:ea typeface="Arial"/>
              </a:rPr>
              <a:t>pgray31@gatech.edu</a:t>
            </a:r>
            <a:endParaRPr lang="en-IN" sz="2800" b="0" strike="noStrike" spc="-1" dirty="0">
              <a:latin typeface="Arial"/>
            </a:endParaRPr>
          </a:p>
          <a:p>
            <a:pPr algn="ctr">
              <a:lnSpc>
                <a:spcPct val="100000"/>
              </a:lnSpc>
              <a:tabLst>
                <a:tab pos="0" algn="l"/>
              </a:tabLst>
            </a:pPr>
            <a:r>
              <a:rPr lang="en-US" sz="2800" b="0" strike="noStrike" spc="-1" dirty="0">
                <a:solidFill>
                  <a:srgbClr val="595959"/>
                </a:solidFill>
                <a:latin typeface="Arial"/>
                <a:ea typeface="Arial"/>
              </a:rPr>
              <a:t>pgray31</a:t>
            </a:r>
            <a:endParaRPr lang="en-IN" sz="2800" b="0" strike="noStrike" spc="-1" dirty="0">
              <a:latin typeface="Arial"/>
            </a:endParaRPr>
          </a:p>
          <a:p>
            <a:pPr algn="ctr">
              <a:lnSpc>
                <a:spcPct val="100000"/>
              </a:lnSpc>
              <a:tabLst>
                <a:tab pos="0" algn="l"/>
              </a:tabLst>
            </a:pPr>
            <a:r>
              <a:rPr lang="en" sz="2800" spc="-1" dirty="0">
                <a:solidFill>
                  <a:srgbClr val="595959"/>
                </a:solidFill>
                <a:latin typeface="Arial"/>
              </a:rPr>
              <a:t>903393428</a:t>
            </a:r>
            <a:endParaRPr lang="en-IN" sz="2800" b="0" strike="noStrike" spc="-1" dirty="0">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pPr>
            <a:r>
              <a:rPr lang="en" sz="2800" b="0" strike="noStrike" spc="-1">
                <a:solidFill>
                  <a:srgbClr val="000000"/>
                </a:solidFill>
                <a:latin typeface="Arial"/>
                <a:ea typeface="Arial"/>
              </a:rPr>
              <a:t>1.4(a): Hyperparameter Tuning part 2 [Extra credit]</a:t>
            </a:r>
            <a:endParaRPr lang="en-IN" sz="2800" b="0" strike="noStrike" spc="-1">
              <a:solidFill>
                <a:srgbClr val="000000"/>
              </a:solidFill>
              <a:latin typeface="Arial"/>
            </a:endParaRPr>
          </a:p>
        </p:txBody>
      </p:sp>
      <p:sp>
        <p:nvSpPr>
          <p:cNvPr id="143" name="TextShape 2"/>
          <p:cNvSpPr txBox="1"/>
          <p:nvPr/>
        </p:nvSpPr>
        <p:spPr>
          <a:xfrm>
            <a:off x="311760" y="1152360"/>
            <a:ext cx="8520120" cy="2809440"/>
          </a:xfrm>
          <a:prstGeom prst="rect">
            <a:avLst/>
          </a:prstGeom>
          <a:noFill/>
          <a:ln>
            <a:noFill/>
          </a:ln>
        </p:spPr>
        <p:txBody>
          <a:bodyPr tIns="91440" bIns="91440">
            <a:noAutofit/>
          </a:bodyPr>
          <a:lstStyle/>
          <a:p>
            <a:pPr>
              <a:lnSpc>
                <a:spcPct val="115000"/>
              </a:lnSpc>
              <a:spcAft>
                <a:spcPts val="1599"/>
              </a:spcAft>
              <a:tabLst>
                <a:tab pos="0" algn="l"/>
              </a:tabLst>
            </a:pPr>
            <a:r>
              <a:rPr lang="en-US" sz="1800" b="0" strike="noStrike" spc="-1" dirty="0">
                <a:solidFill>
                  <a:srgbClr val="595959"/>
                </a:solidFill>
                <a:latin typeface="Arial"/>
                <a:ea typeface="Arial"/>
              </a:rPr>
              <a:t>&lt;Insert images of the ground truth correspondence and their corresponding accuracies for varying feature width in the SIFT [8, 16, 24, 32] &gt; </a:t>
            </a:r>
            <a:r>
              <a:rPr lang="en-US" sz="1800" b="0" strike="noStrike" spc="-1" dirty="0">
                <a:solidFill>
                  <a:srgbClr val="C9211E"/>
                </a:solidFill>
                <a:latin typeface="Arial"/>
                <a:ea typeface="Arial"/>
              </a:rPr>
              <a:t>[0.5 pts]</a:t>
            </a:r>
            <a:endParaRPr lang="en-IN" sz="1800" b="0" strike="noStrike" spc="-1" dirty="0">
              <a:solidFill>
                <a:srgbClr val="000000"/>
              </a:solidFill>
              <a:latin typeface="Arial"/>
            </a:endParaRPr>
          </a:p>
        </p:txBody>
      </p:sp>
      <p:sp>
        <p:nvSpPr>
          <p:cNvPr id="144" name="CustomShape 3"/>
          <p:cNvSpPr/>
          <p:nvPr/>
        </p:nvSpPr>
        <p:spPr>
          <a:xfrm>
            <a:off x="311760" y="4096800"/>
            <a:ext cx="8520120" cy="30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400" b="1" strike="noStrike" spc="-1">
                <a:solidFill>
                  <a:srgbClr val="000000"/>
                </a:solidFill>
                <a:latin typeface="Arial"/>
                <a:ea typeface="Arial"/>
              </a:rPr>
              <a:t>What is the significance of changing the feature width in SIFT? </a:t>
            </a:r>
            <a:r>
              <a:rPr lang="en-US" sz="1400" b="1" strike="noStrike" spc="-1">
                <a:solidFill>
                  <a:srgbClr val="C9211E"/>
                </a:solidFill>
                <a:latin typeface="Arial"/>
                <a:ea typeface="Arial"/>
              </a:rPr>
              <a:t>[0.5 pts]</a:t>
            </a:r>
            <a:endParaRPr lang="en-IN" sz="1400" b="0" strike="noStrike" spc="-1">
              <a:solidFill>
                <a:srgbClr val="2A6099"/>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pPr>
            <a:r>
              <a:rPr lang="en" sz="2800" b="0" strike="noStrike" spc="-1">
                <a:solidFill>
                  <a:srgbClr val="000000"/>
                </a:solidFill>
                <a:latin typeface="Arial"/>
                <a:ea typeface="Arial"/>
              </a:rPr>
              <a:t>1.4(c): Accelerated Matching [Extra credit]</a:t>
            </a:r>
            <a:endParaRPr lang="en-IN" sz="2800" b="0" strike="noStrike" spc="-1">
              <a:solidFill>
                <a:srgbClr val="000000"/>
              </a:solidFill>
              <a:latin typeface="Arial"/>
            </a:endParaRPr>
          </a:p>
        </p:txBody>
      </p:sp>
      <p:sp>
        <p:nvSpPr>
          <p:cNvPr id="146" name="TextShape 2"/>
          <p:cNvSpPr txBox="1"/>
          <p:nvPr/>
        </p:nvSpPr>
        <p:spPr>
          <a:xfrm>
            <a:off x="311760" y="1152360"/>
            <a:ext cx="8520120" cy="3416040"/>
          </a:xfrm>
          <a:prstGeom prst="rect">
            <a:avLst/>
          </a:prstGeom>
          <a:noFill/>
          <a:ln>
            <a:noFill/>
          </a:ln>
        </p:spPr>
        <p:txBody>
          <a:bodyPr tIns="91440" bIns="91440">
            <a:noAutofit/>
          </a:bodyPr>
          <a:lstStyle/>
          <a:p>
            <a:pPr>
              <a:lnSpc>
                <a:spcPct val="115000"/>
              </a:lnSpc>
              <a:spcAft>
                <a:spcPts val="1599"/>
              </a:spcAft>
              <a:tabLst>
                <a:tab pos="0" algn="l"/>
              </a:tabLst>
            </a:pPr>
            <a:r>
              <a:rPr lang="en-US" sz="1800" b="0" strike="noStrike" spc="-1" dirty="0">
                <a:solidFill>
                  <a:srgbClr val="595959"/>
                </a:solidFill>
                <a:latin typeface="Arial"/>
                <a:ea typeface="Arial"/>
              </a:rPr>
              <a:t>&lt;Insert Runtime/Accuracy of your faster matching implementation. What did you try and why is it faster?&gt; </a:t>
            </a:r>
            <a:r>
              <a:rPr lang="en-US" sz="1800" b="0" strike="noStrike" spc="-1" dirty="0">
                <a:solidFill>
                  <a:srgbClr val="C9211E"/>
                </a:solidFill>
                <a:latin typeface="Arial"/>
                <a:ea typeface="Arial"/>
              </a:rPr>
              <a:t>[1 pts]</a:t>
            </a:r>
            <a:endParaRPr lang="en-IN" sz="1800" b="0" strike="noStrike" spc="-1" dirty="0">
              <a:solidFill>
                <a:srgbClr val="000000"/>
              </a:solidFill>
              <a:latin typeface="Arial"/>
            </a:endParaRPr>
          </a:p>
          <a:p>
            <a:pPr>
              <a:lnSpc>
                <a:spcPct val="115000"/>
              </a:lnSpc>
              <a:tabLst>
                <a:tab pos="0" algn="l"/>
              </a:tabLst>
            </a:pPr>
            <a:endParaRPr lang="en-IN" sz="1800" b="0" strike="noStrike" spc="-1" dirty="0">
              <a:solidFill>
                <a:srgbClr val="000000"/>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tabLst>
                <a:tab pos="0" algn="l"/>
              </a:tabLst>
            </a:pPr>
            <a:r>
              <a:rPr lang="en" sz="2800" b="0" strike="noStrike" spc="-1">
                <a:solidFill>
                  <a:srgbClr val="000000"/>
                </a:solidFill>
                <a:latin typeface="Arial"/>
                <a:ea typeface="Arial"/>
              </a:rPr>
              <a:t>1.1: </a:t>
            </a:r>
            <a:r>
              <a:rPr lang="en-US" sz="2800" b="0" strike="noStrike" spc="-1">
                <a:solidFill>
                  <a:srgbClr val="000000"/>
                </a:solidFill>
                <a:latin typeface="Arial"/>
                <a:ea typeface="Arial"/>
              </a:rPr>
              <a:t>Harris Corner Detector</a:t>
            </a:r>
            <a:endParaRPr lang="en-IN" sz="2800" b="0" strike="noStrike" spc="-1">
              <a:solidFill>
                <a:srgbClr val="000000"/>
              </a:solidFill>
              <a:latin typeface="Arial"/>
            </a:endParaRPr>
          </a:p>
        </p:txBody>
      </p:sp>
      <p:sp>
        <p:nvSpPr>
          <p:cNvPr id="121" name="TextShape 2"/>
          <p:cNvSpPr txBox="1"/>
          <p:nvPr/>
        </p:nvSpPr>
        <p:spPr>
          <a:xfrm>
            <a:off x="311760" y="1152360"/>
            <a:ext cx="3999600" cy="3416040"/>
          </a:xfrm>
          <a:prstGeom prst="rect">
            <a:avLst/>
          </a:prstGeom>
          <a:noFill/>
          <a:ln>
            <a:noFill/>
          </a:ln>
        </p:spPr>
        <p:txBody>
          <a:bodyPr tIns="91440" bIns="91440">
            <a:noAutofit/>
          </a:bodyPr>
          <a:lstStyle/>
          <a:p>
            <a:pPr>
              <a:lnSpc>
                <a:spcPct val="115000"/>
              </a:lnSpc>
              <a:spcAft>
                <a:spcPts val="1599"/>
              </a:spcAft>
              <a:tabLst>
                <a:tab pos="0" algn="l"/>
              </a:tabLst>
            </a:pPr>
            <a:r>
              <a:rPr lang="en" sz="1400" b="0" strike="noStrike" spc="-1">
                <a:solidFill>
                  <a:srgbClr val="595959"/>
                </a:solidFill>
                <a:latin typeface="Arial"/>
                <a:ea typeface="Arial"/>
              </a:rPr>
              <a:t>&lt;insert visualization of Notre Dame interest points from ps2.ipynb here&gt;</a:t>
            </a:r>
            <a:r>
              <a:rPr lang="en" sz="1400" b="0" strike="noStrike" spc="-1">
                <a:solidFill>
                  <a:srgbClr val="C9211E"/>
                </a:solidFill>
                <a:latin typeface="Arial"/>
                <a:ea typeface="Arial"/>
              </a:rPr>
              <a:t> [2.5 pts]</a:t>
            </a:r>
            <a:endParaRPr lang="en-IN" sz="1400" b="0" strike="noStrike" spc="-1">
              <a:solidFill>
                <a:srgbClr val="000000"/>
              </a:solidFill>
              <a:latin typeface="Arial"/>
            </a:endParaRPr>
          </a:p>
        </p:txBody>
      </p:sp>
      <p:sp>
        <p:nvSpPr>
          <p:cNvPr id="122" name="TextShape 3"/>
          <p:cNvSpPr txBox="1"/>
          <p:nvPr/>
        </p:nvSpPr>
        <p:spPr>
          <a:xfrm>
            <a:off x="4832280" y="1152360"/>
            <a:ext cx="3999600" cy="3416040"/>
          </a:xfrm>
          <a:prstGeom prst="rect">
            <a:avLst/>
          </a:prstGeom>
          <a:noFill/>
          <a:ln>
            <a:noFill/>
          </a:ln>
        </p:spPr>
        <p:txBody>
          <a:bodyPr tIns="91440" bIns="91440">
            <a:noAutofit/>
          </a:bodyPr>
          <a:lstStyle/>
          <a:p>
            <a:pPr>
              <a:lnSpc>
                <a:spcPct val="115000"/>
              </a:lnSpc>
              <a:spcAft>
                <a:spcPts val="1599"/>
              </a:spcAft>
              <a:tabLst>
                <a:tab pos="0" algn="l"/>
              </a:tabLst>
            </a:pPr>
            <a:r>
              <a:rPr lang="en-US" sz="1400" b="0" strike="noStrike" spc="-1">
                <a:solidFill>
                  <a:srgbClr val="595959"/>
                </a:solidFill>
                <a:latin typeface="Arial"/>
                <a:ea typeface="Arial"/>
              </a:rPr>
              <a:t>&lt; insert visualization of Rushmore interest points from ps2.ipynb here &gt; </a:t>
            </a:r>
            <a:r>
              <a:rPr lang="en-US" sz="1400" b="0" strike="noStrike" spc="-1">
                <a:solidFill>
                  <a:srgbClr val="C9211E"/>
                </a:solidFill>
                <a:latin typeface="Arial"/>
                <a:ea typeface="Arial"/>
              </a:rPr>
              <a:t>[2.5 pts]</a:t>
            </a:r>
            <a:endParaRPr lang="en-IN" sz="1400" b="0" strike="noStrike" spc="-1">
              <a:solidFill>
                <a:srgbClr val="000000"/>
              </a:solidFill>
              <a:latin typeface="Arial"/>
            </a:endParaRPr>
          </a:p>
        </p:txBody>
      </p:sp>
      <p:pic>
        <p:nvPicPr>
          <p:cNvPr id="3" name="Picture 2">
            <a:extLst>
              <a:ext uri="{FF2B5EF4-FFF2-40B4-BE49-F238E27FC236}">
                <a16:creationId xmlns:a16="http://schemas.microsoft.com/office/drawing/2014/main" id="{6D6AC3AC-3DF7-3661-0A48-1F1F5B4A753D}"/>
              </a:ext>
            </a:extLst>
          </p:cNvPr>
          <p:cNvPicPr>
            <a:picLocks noChangeAspect="1"/>
          </p:cNvPicPr>
          <p:nvPr/>
        </p:nvPicPr>
        <p:blipFill>
          <a:blip r:embed="rId2"/>
          <a:stretch>
            <a:fillRect/>
          </a:stretch>
        </p:blipFill>
        <p:spPr>
          <a:xfrm>
            <a:off x="109291" y="1766047"/>
            <a:ext cx="4068261" cy="2696764"/>
          </a:xfrm>
          <a:prstGeom prst="rect">
            <a:avLst/>
          </a:prstGeom>
        </p:spPr>
      </p:pic>
      <p:pic>
        <p:nvPicPr>
          <p:cNvPr id="5" name="Picture 4">
            <a:extLst>
              <a:ext uri="{FF2B5EF4-FFF2-40B4-BE49-F238E27FC236}">
                <a16:creationId xmlns:a16="http://schemas.microsoft.com/office/drawing/2014/main" id="{5DF338A3-A479-9E9A-C1CB-FA36E80047DD}"/>
              </a:ext>
            </a:extLst>
          </p:cNvPr>
          <p:cNvPicPr>
            <a:picLocks noChangeAspect="1"/>
          </p:cNvPicPr>
          <p:nvPr/>
        </p:nvPicPr>
        <p:blipFill>
          <a:blip r:embed="rId3"/>
          <a:stretch>
            <a:fillRect/>
          </a:stretch>
        </p:blipFill>
        <p:spPr>
          <a:xfrm>
            <a:off x="4843252" y="1918447"/>
            <a:ext cx="4191457" cy="151158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pPr>
            <a:r>
              <a:rPr lang="en" sz="2800" b="0" strike="noStrike" spc="-1">
                <a:solidFill>
                  <a:srgbClr val="000000"/>
                </a:solidFill>
                <a:latin typeface="Arial"/>
                <a:ea typeface="Arial"/>
              </a:rPr>
              <a:t>1.1: </a:t>
            </a:r>
            <a:r>
              <a:rPr lang="en-US" sz="2800" b="0" strike="noStrike" spc="-1">
                <a:solidFill>
                  <a:srgbClr val="000000"/>
                </a:solidFill>
                <a:latin typeface="Arial"/>
                <a:ea typeface="Arial"/>
              </a:rPr>
              <a:t>Harris Corner Detector</a:t>
            </a:r>
            <a:endParaRPr lang="en-IN" sz="2800" b="0" strike="noStrike" spc="-1">
              <a:solidFill>
                <a:srgbClr val="000000"/>
              </a:solidFill>
              <a:latin typeface="Arial"/>
            </a:endParaRPr>
          </a:p>
        </p:txBody>
      </p:sp>
      <p:sp>
        <p:nvSpPr>
          <p:cNvPr id="124" name="TextShape 2"/>
          <p:cNvSpPr txBox="1"/>
          <p:nvPr/>
        </p:nvSpPr>
        <p:spPr>
          <a:xfrm>
            <a:off x="360000" y="1080000"/>
            <a:ext cx="3999600" cy="3416040"/>
          </a:xfrm>
          <a:prstGeom prst="rect">
            <a:avLst/>
          </a:prstGeom>
          <a:noFill/>
          <a:ln>
            <a:noFill/>
          </a:ln>
        </p:spPr>
        <p:txBody>
          <a:bodyPr tIns="91440" bIns="91440">
            <a:noAutofit/>
          </a:bodyPr>
          <a:lstStyle/>
          <a:p>
            <a:pPr>
              <a:lnSpc>
                <a:spcPct val="115000"/>
              </a:lnSpc>
              <a:spcBef>
                <a:spcPts val="1599"/>
              </a:spcBef>
              <a:tabLst>
                <a:tab pos="0" algn="l"/>
              </a:tabLst>
            </a:pPr>
            <a:r>
              <a:rPr lang="en-US" sz="1400" b="0" strike="noStrike" spc="-1" dirty="0">
                <a:solidFill>
                  <a:srgbClr val="595959"/>
                </a:solidFill>
                <a:latin typeface="Arial"/>
                <a:ea typeface="Arial"/>
              </a:rPr>
              <a:t>&lt; insert visualization of Gaudi interest points from ps2.ipynb here &gt; </a:t>
            </a:r>
            <a:r>
              <a:rPr lang="en-US" sz="1400" b="0" strike="noStrike" spc="-1" dirty="0">
                <a:solidFill>
                  <a:srgbClr val="C9211E"/>
                </a:solidFill>
                <a:latin typeface="Arial"/>
                <a:ea typeface="Arial"/>
              </a:rPr>
              <a:t>[2.5 pts]</a:t>
            </a:r>
            <a:endParaRPr lang="en-IN" sz="1400" b="0" strike="noStrike" spc="-1" dirty="0">
              <a:solidFill>
                <a:srgbClr val="000000"/>
              </a:solidFill>
              <a:latin typeface="Arial"/>
            </a:endParaRPr>
          </a:p>
          <a:p>
            <a:pPr>
              <a:lnSpc>
                <a:spcPct val="115000"/>
              </a:lnSpc>
              <a:spcBef>
                <a:spcPts val="1599"/>
              </a:spcBef>
              <a:spcAft>
                <a:spcPts val="1599"/>
              </a:spcAft>
              <a:tabLst>
                <a:tab pos="0" algn="l"/>
              </a:tabLst>
            </a:pPr>
            <a:endParaRPr lang="en-IN" sz="1400" b="0" strike="noStrike" spc="-1" dirty="0">
              <a:solidFill>
                <a:srgbClr val="000000"/>
              </a:solidFill>
              <a:latin typeface="Arial"/>
            </a:endParaRPr>
          </a:p>
        </p:txBody>
      </p:sp>
      <p:pic>
        <p:nvPicPr>
          <p:cNvPr id="3" name="Picture 2">
            <a:extLst>
              <a:ext uri="{FF2B5EF4-FFF2-40B4-BE49-F238E27FC236}">
                <a16:creationId xmlns:a16="http://schemas.microsoft.com/office/drawing/2014/main" id="{80415D2A-9480-BCA4-3E1D-BFE3559F58F3}"/>
              </a:ext>
            </a:extLst>
          </p:cNvPr>
          <p:cNvPicPr>
            <a:picLocks noChangeAspect="1"/>
          </p:cNvPicPr>
          <p:nvPr/>
        </p:nvPicPr>
        <p:blipFill>
          <a:blip r:embed="rId2"/>
          <a:stretch>
            <a:fillRect/>
          </a:stretch>
        </p:blipFill>
        <p:spPr>
          <a:xfrm>
            <a:off x="22998" y="2021294"/>
            <a:ext cx="4879768" cy="3820246"/>
          </a:xfrm>
          <a:prstGeom prst="rect">
            <a:avLst/>
          </a:prstGeom>
        </p:spPr>
      </p:pic>
      <p:pic>
        <p:nvPicPr>
          <p:cNvPr id="5" name="Picture 4">
            <a:extLst>
              <a:ext uri="{FF2B5EF4-FFF2-40B4-BE49-F238E27FC236}">
                <a16:creationId xmlns:a16="http://schemas.microsoft.com/office/drawing/2014/main" id="{C47681EF-A9CE-A69A-30BB-8BD1EDF02928}"/>
              </a:ext>
            </a:extLst>
          </p:cNvPr>
          <p:cNvPicPr>
            <a:picLocks noChangeAspect="1"/>
          </p:cNvPicPr>
          <p:nvPr/>
        </p:nvPicPr>
        <p:blipFill>
          <a:blip r:embed="rId3"/>
          <a:stretch>
            <a:fillRect/>
          </a:stretch>
        </p:blipFill>
        <p:spPr>
          <a:xfrm>
            <a:off x="4784402" y="1886824"/>
            <a:ext cx="4632917" cy="371473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pPr>
            <a:r>
              <a:rPr lang="en" sz="2800" b="0" strike="noStrike" spc="-1">
                <a:solidFill>
                  <a:srgbClr val="000000"/>
                </a:solidFill>
                <a:latin typeface="Arial"/>
                <a:ea typeface="Arial"/>
              </a:rPr>
              <a:t>1.1: </a:t>
            </a:r>
            <a:r>
              <a:rPr lang="en-US" sz="2800" b="0" strike="noStrike" spc="-1">
                <a:solidFill>
                  <a:srgbClr val="000000"/>
                </a:solidFill>
                <a:latin typeface="Arial"/>
                <a:ea typeface="Arial"/>
              </a:rPr>
              <a:t>Harris Corner Detector</a:t>
            </a:r>
            <a:endParaRPr lang="en-IN" sz="2800" b="0" strike="noStrike" spc="-1">
              <a:solidFill>
                <a:srgbClr val="000000"/>
              </a:solidFill>
              <a:latin typeface="Arial"/>
            </a:endParaRPr>
          </a:p>
        </p:txBody>
      </p:sp>
      <p:sp>
        <p:nvSpPr>
          <p:cNvPr id="126" name="TextShape 2"/>
          <p:cNvSpPr txBox="1"/>
          <p:nvPr/>
        </p:nvSpPr>
        <p:spPr>
          <a:xfrm>
            <a:off x="311760" y="1152360"/>
            <a:ext cx="8520120" cy="3641760"/>
          </a:xfrm>
          <a:prstGeom prst="rect">
            <a:avLst/>
          </a:prstGeom>
          <a:noFill/>
          <a:ln>
            <a:noFill/>
          </a:ln>
        </p:spPr>
        <p:txBody>
          <a:bodyPr tIns="91440" bIns="91440">
            <a:noAutofit/>
          </a:bodyPr>
          <a:lstStyle/>
          <a:p>
            <a:pPr marL="285840" indent="-285480">
              <a:lnSpc>
                <a:spcPct val="115000"/>
              </a:lnSpc>
              <a:spcAft>
                <a:spcPts val="1599"/>
              </a:spcAft>
              <a:buClr>
                <a:srgbClr val="595959"/>
              </a:buClr>
              <a:buFont typeface="Arial"/>
              <a:buChar char="●"/>
            </a:pPr>
            <a:r>
              <a:rPr lang="en-US" sz="1400" b="0" strike="noStrike" spc="-1" dirty="0">
                <a:solidFill>
                  <a:srgbClr val="595959"/>
                </a:solidFill>
                <a:latin typeface="Arial"/>
                <a:ea typeface="Arial"/>
              </a:rPr>
              <a:t>Briefly describe how the Harris corner detector works. </a:t>
            </a:r>
            <a:r>
              <a:rPr lang="en-US" sz="1400" b="0" strike="noStrike" spc="-1" dirty="0">
                <a:solidFill>
                  <a:srgbClr val="C9211E"/>
                </a:solidFill>
                <a:latin typeface="Arial"/>
                <a:ea typeface="Arial"/>
              </a:rPr>
              <a:t>[1 pt]</a:t>
            </a:r>
            <a:endParaRPr lang="en-IN" sz="1400" b="0" strike="noStrike" spc="-1" dirty="0">
              <a:solidFill>
                <a:srgbClr val="000000"/>
              </a:solidFill>
              <a:latin typeface="Arial"/>
            </a:endParaRPr>
          </a:p>
          <a:p>
            <a:pPr>
              <a:lnSpc>
                <a:spcPct val="115000"/>
              </a:lnSpc>
              <a:spcAft>
                <a:spcPts val="1599"/>
              </a:spcAft>
              <a:tabLst>
                <a:tab pos="0" algn="l"/>
              </a:tabLst>
            </a:pPr>
            <a:r>
              <a:rPr lang="en-IN" sz="1400" b="0" strike="noStrike" spc="-1" dirty="0">
                <a:solidFill>
                  <a:srgbClr val="000000"/>
                </a:solidFill>
                <a:latin typeface="Arial"/>
              </a:rPr>
              <a:t>The corner detection works by taking looking at the slope and curvature of an image about all directions. (first and second derivative), it looks at the rate of change of the </a:t>
            </a:r>
            <a:r>
              <a:rPr lang="en-IN" sz="1400" b="0" strike="noStrike" spc="-1" dirty="0" err="1">
                <a:solidFill>
                  <a:srgbClr val="000000"/>
                </a:solidFill>
                <a:latin typeface="Arial"/>
              </a:rPr>
              <a:t>color</a:t>
            </a:r>
            <a:r>
              <a:rPr lang="en-IN" sz="1400" b="0" strike="noStrike" spc="-1" dirty="0">
                <a:solidFill>
                  <a:srgbClr val="000000"/>
                </a:solidFill>
                <a:latin typeface="Arial"/>
              </a:rPr>
              <a:t> and if </a:t>
            </a:r>
            <a:r>
              <a:rPr lang="en-IN" sz="1400" spc="-1" dirty="0">
                <a:solidFill>
                  <a:srgbClr val="000000"/>
                </a:solidFill>
                <a:latin typeface="Arial"/>
              </a:rPr>
              <a:t>it is above a certain threshold, it is classified as a corner.</a:t>
            </a:r>
            <a:endParaRPr lang="en-IN" sz="1400" b="0" strike="noStrike" spc="-1" dirty="0">
              <a:solidFill>
                <a:srgbClr val="000000"/>
              </a:solidFill>
              <a:latin typeface="Arial"/>
            </a:endParaRPr>
          </a:p>
          <a:p>
            <a:pPr>
              <a:lnSpc>
                <a:spcPct val="115000"/>
              </a:lnSpc>
              <a:spcAft>
                <a:spcPts val="1599"/>
              </a:spcAft>
              <a:tabLst>
                <a:tab pos="0" algn="l"/>
              </a:tabLst>
            </a:pPr>
            <a:endParaRPr lang="en-IN" sz="1400" b="0" strike="noStrike" spc="-1" dirty="0">
              <a:solidFill>
                <a:srgbClr val="000000"/>
              </a:solidFill>
              <a:latin typeface="Arial"/>
            </a:endParaRPr>
          </a:p>
          <a:p>
            <a:pPr marL="285840" indent="-285480">
              <a:lnSpc>
                <a:spcPct val="115000"/>
              </a:lnSpc>
              <a:spcAft>
                <a:spcPts val="1599"/>
              </a:spcAft>
              <a:buClr>
                <a:srgbClr val="595959"/>
              </a:buClr>
              <a:buFont typeface="Arial"/>
              <a:buChar char="●"/>
              <a:tabLst>
                <a:tab pos="0" algn="l"/>
              </a:tabLst>
            </a:pPr>
            <a:r>
              <a:rPr lang="en-US" sz="1400" b="0" strike="noStrike" spc="-1" dirty="0">
                <a:solidFill>
                  <a:srgbClr val="595959"/>
                </a:solidFill>
                <a:latin typeface="Arial"/>
                <a:ea typeface="Arial"/>
              </a:rPr>
              <a:t>What does the </a:t>
            </a:r>
            <a:r>
              <a:rPr lang="en-US" sz="1400" b="0" strike="noStrike" spc="-1" dirty="0" err="1">
                <a:solidFill>
                  <a:srgbClr val="595959"/>
                </a:solidFill>
                <a:latin typeface="Arial"/>
                <a:ea typeface="Arial"/>
              </a:rPr>
              <a:t>second_moments</a:t>
            </a:r>
            <a:r>
              <a:rPr lang="en-US" sz="1400" b="0" strike="noStrike" spc="-1" dirty="0">
                <a:solidFill>
                  <a:srgbClr val="595959"/>
                </a:solidFill>
                <a:latin typeface="Arial"/>
                <a:ea typeface="Arial"/>
              </a:rPr>
              <a:t>() helper function do? </a:t>
            </a:r>
            <a:r>
              <a:rPr lang="en-US" sz="1400" b="0" strike="noStrike" spc="-1" dirty="0">
                <a:solidFill>
                  <a:srgbClr val="C9211E"/>
                </a:solidFill>
                <a:latin typeface="Arial"/>
                <a:ea typeface="Arial"/>
              </a:rPr>
              <a:t>[1 pt]</a:t>
            </a:r>
          </a:p>
          <a:p>
            <a:pPr marL="360">
              <a:lnSpc>
                <a:spcPct val="115000"/>
              </a:lnSpc>
              <a:spcAft>
                <a:spcPts val="1599"/>
              </a:spcAft>
              <a:buClr>
                <a:srgbClr val="595959"/>
              </a:buClr>
              <a:tabLst>
                <a:tab pos="0" algn="l"/>
              </a:tabLst>
            </a:pPr>
            <a:r>
              <a:rPr lang="en-US" sz="1400" spc="-1" dirty="0">
                <a:solidFill>
                  <a:srgbClr val="C9211E"/>
                </a:solidFill>
                <a:latin typeface="Arial"/>
              </a:rPr>
              <a:t> creates a gradient matrix upon which the corner response method can detect the appropriate changes for a valid corner .</a:t>
            </a:r>
            <a:endParaRPr lang="en-IN" sz="1400" b="0" strike="noStrike" spc="-1" dirty="0">
              <a:solidFill>
                <a:srgbClr val="000000"/>
              </a:solidFill>
              <a:latin typeface="Arial"/>
            </a:endParaRPr>
          </a:p>
          <a:p>
            <a:pPr>
              <a:lnSpc>
                <a:spcPct val="115000"/>
              </a:lnSpc>
              <a:spcAft>
                <a:spcPts val="1599"/>
              </a:spcAft>
              <a:tabLst>
                <a:tab pos="0" algn="l"/>
              </a:tabLst>
            </a:pPr>
            <a:endParaRPr lang="en-IN" sz="1400" b="0" strike="noStrike" spc="-1" dirty="0">
              <a:solidFill>
                <a:srgbClr val="000000"/>
              </a:solidFill>
              <a:latin typeface="Arial"/>
            </a:endParaRPr>
          </a:p>
          <a:p>
            <a:pPr marL="285840" indent="-285480">
              <a:lnSpc>
                <a:spcPct val="115000"/>
              </a:lnSpc>
              <a:spcAft>
                <a:spcPts val="1599"/>
              </a:spcAft>
              <a:buClr>
                <a:srgbClr val="595959"/>
              </a:buClr>
              <a:buFont typeface="Arial"/>
              <a:buChar char="●"/>
              <a:tabLst>
                <a:tab pos="0" algn="l"/>
              </a:tabLst>
            </a:pPr>
            <a:r>
              <a:rPr lang="en-US" sz="1400" b="0" strike="noStrike" spc="-1" dirty="0">
                <a:solidFill>
                  <a:srgbClr val="595959"/>
                </a:solidFill>
                <a:latin typeface="Arial"/>
                <a:ea typeface="Arial"/>
              </a:rPr>
              <a:t>What does the </a:t>
            </a:r>
            <a:r>
              <a:rPr lang="en-US" sz="1400" b="0" strike="noStrike" spc="-1" dirty="0" err="1">
                <a:solidFill>
                  <a:srgbClr val="595959"/>
                </a:solidFill>
                <a:latin typeface="Arial"/>
                <a:ea typeface="Arial"/>
              </a:rPr>
              <a:t>corner_response</a:t>
            </a:r>
            <a:r>
              <a:rPr lang="en-US" sz="1400" b="0" strike="noStrike" spc="-1" dirty="0">
                <a:solidFill>
                  <a:srgbClr val="595959"/>
                </a:solidFill>
                <a:latin typeface="Arial"/>
                <a:ea typeface="Arial"/>
              </a:rPr>
              <a:t>() helper function do? </a:t>
            </a:r>
            <a:r>
              <a:rPr lang="en-US" sz="1400" b="0" strike="noStrike" spc="-1" dirty="0">
                <a:solidFill>
                  <a:srgbClr val="C9211E"/>
                </a:solidFill>
                <a:latin typeface="Arial"/>
                <a:ea typeface="Arial"/>
              </a:rPr>
              <a:t>[1 pt]</a:t>
            </a:r>
          </a:p>
          <a:p>
            <a:pPr marL="360">
              <a:lnSpc>
                <a:spcPct val="115000"/>
              </a:lnSpc>
              <a:spcAft>
                <a:spcPts val="1599"/>
              </a:spcAft>
              <a:buClr>
                <a:srgbClr val="595959"/>
              </a:buClr>
              <a:tabLst>
                <a:tab pos="0" algn="l"/>
              </a:tabLst>
            </a:pPr>
            <a:r>
              <a:rPr lang="en-US" sz="1400" spc="-1" dirty="0">
                <a:solidFill>
                  <a:srgbClr val="C9211E"/>
                </a:solidFill>
                <a:latin typeface="Arial"/>
              </a:rPr>
              <a:t>Gives each pixel a corner response value, the higher the response, the greater the change in gradients, the more of a “corner” that pixel is</a:t>
            </a:r>
            <a:br>
              <a:rPr dirty="0"/>
            </a:br>
            <a:r>
              <a:rPr lang="en-US" sz="1400" b="0" strike="noStrike" spc="-1" dirty="0">
                <a:solidFill>
                  <a:srgbClr val="595959"/>
                </a:solidFill>
                <a:latin typeface="Arial"/>
              </a:rPr>
              <a:t> </a:t>
            </a:r>
            <a:endParaRPr lang="en-IN" sz="1400" b="0" strike="noStrike" spc="-1" dirty="0">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tabLst>
                <a:tab pos="0" algn="l"/>
              </a:tabLst>
            </a:pPr>
            <a:r>
              <a:rPr lang="en" sz="2800" b="0" strike="noStrike" spc="-1">
                <a:solidFill>
                  <a:srgbClr val="000000"/>
                </a:solidFill>
                <a:latin typeface="Arial"/>
                <a:ea typeface="Arial"/>
              </a:rPr>
              <a:t>1.3: </a:t>
            </a:r>
            <a:r>
              <a:rPr lang="en-US" sz="2800" b="0" strike="noStrike" spc="-1">
                <a:solidFill>
                  <a:srgbClr val="000000"/>
                </a:solidFill>
                <a:latin typeface="Arial"/>
                <a:ea typeface="Arial"/>
              </a:rPr>
              <a:t>Feature Matching</a:t>
            </a:r>
            <a:r>
              <a:rPr lang="en" sz="2800" b="0" strike="noStrike" spc="-1">
                <a:solidFill>
                  <a:srgbClr val="000000"/>
                </a:solidFill>
                <a:latin typeface="Arial"/>
                <a:ea typeface="Arial"/>
              </a:rPr>
              <a:t> </a:t>
            </a:r>
            <a:endParaRPr lang="en-IN" sz="2800" b="0" strike="noStrike" spc="-1">
              <a:solidFill>
                <a:srgbClr val="000000"/>
              </a:solidFill>
              <a:latin typeface="Arial"/>
            </a:endParaRPr>
          </a:p>
        </p:txBody>
      </p:sp>
      <p:sp>
        <p:nvSpPr>
          <p:cNvPr id="128" name="TextShape 2"/>
          <p:cNvSpPr txBox="1"/>
          <p:nvPr/>
        </p:nvSpPr>
        <p:spPr>
          <a:xfrm>
            <a:off x="311760" y="1152360"/>
            <a:ext cx="3999600" cy="3416040"/>
          </a:xfrm>
          <a:prstGeom prst="rect">
            <a:avLst/>
          </a:prstGeom>
          <a:noFill/>
          <a:ln>
            <a:noFill/>
          </a:ln>
        </p:spPr>
        <p:txBody>
          <a:bodyPr tIns="91440" bIns="91440">
            <a:noAutofit/>
          </a:bodyPr>
          <a:lstStyle/>
          <a:p>
            <a:pPr>
              <a:lnSpc>
                <a:spcPct val="115000"/>
              </a:lnSpc>
              <a:tabLst>
                <a:tab pos="0" algn="l"/>
              </a:tabLst>
            </a:pPr>
            <a:r>
              <a:rPr lang="en-US" sz="1400" b="0" strike="noStrike" spc="-1">
                <a:solidFill>
                  <a:srgbClr val="595959"/>
                </a:solidFill>
                <a:latin typeface="Arial"/>
                <a:ea typeface="Arial"/>
              </a:rPr>
              <a:t>&lt;insert feature matching visualization of Notre Dame from ps2.ipynb&gt; </a:t>
            </a:r>
            <a:r>
              <a:rPr lang="en-US" sz="1400" b="0" strike="noStrike" spc="-1">
                <a:solidFill>
                  <a:srgbClr val="C9211E"/>
                </a:solidFill>
                <a:latin typeface="Arial"/>
                <a:ea typeface="Arial"/>
              </a:rPr>
              <a:t>[2.5 pts]</a:t>
            </a:r>
            <a:endParaRPr lang="en-IN" sz="1400" b="0" strike="noStrike" spc="-1">
              <a:solidFill>
                <a:srgbClr val="000000"/>
              </a:solidFill>
              <a:latin typeface="Arial"/>
            </a:endParaRPr>
          </a:p>
        </p:txBody>
      </p:sp>
      <p:sp>
        <p:nvSpPr>
          <p:cNvPr id="129" name="TextShape 3"/>
          <p:cNvSpPr txBox="1"/>
          <p:nvPr/>
        </p:nvSpPr>
        <p:spPr>
          <a:xfrm>
            <a:off x="4832280" y="1152360"/>
            <a:ext cx="3999600" cy="3416040"/>
          </a:xfrm>
          <a:prstGeom prst="rect">
            <a:avLst/>
          </a:prstGeom>
          <a:noFill/>
          <a:ln>
            <a:noFill/>
          </a:ln>
        </p:spPr>
        <p:txBody>
          <a:bodyPr tIns="91440" bIns="91440">
            <a:noAutofit/>
          </a:bodyPr>
          <a:lstStyle/>
          <a:p>
            <a:pPr>
              <a:lnSpc>
                <a:spcPct val="115000"/>
              </a:lnSpc>
              <a:tabLst>
                <a:tab pos="0" algn="l"/>
              </a:tabLst>
            </a:pPr>
            <a:r>
              <a:rPr lang="en-US" sz="1400" b="0" strike="noStrike" spc="-1">
                <a:solidFill>
                  <a:srgbClr val="595959"/>
                </a:solidFill>
                <a:latin typeface="Arial"/>
                <a:ea typeface="Arial"/>
              </a:rPr>
              <a:t>&lt;insert feature matching visualization of Rushmore from ps2.ipynb &gt; </a:t>
            </a:r>
            <a:r>
              <a:rPr lang="en-US" sz="1400" b="0" strike="noStrike" spc="-1">
                <a:solidFill>
                  <a:srgbClr val="C9211E"/>
                </a:solidFill>
                <a:latin typeface="Arial"/>
                <a:ea typeface="Arial"/>
              </a:rPr>
              <a:t>[2.5 pts]</a:t>
            </a:r>
            <a:endParaRPr lang="en-IN" sz="1400" b="0" strike="noStrike" spc="-1">
              <a:solidFill>
                <a:srgbClr val="000000"/>
              </a:solidFill>
              <a:latin typeface="Arial"/>
            </a:endParaRPr>
          </a:p>
          <a:p>
            <a:pPr>
              <a:lnSpc>
                <a:spcPct val="115000"/>
              </a:lnSpc>
              <a:tabLst>
                <a:tab pos="0" algn="l"/>
              </a:tabLst>
            </a:pPr>
            <a:endParaRPr lang="en-IN" sz="1400" b="0" strike="noStrike" spc="-1">
              <a:solidFill>
                <a:srgbClr val="000000"/>
              </a:solidFill>
              <a:latin typeface="Arial"/>
            </a:endParaRPr>
          </a:p>
        </p:txBody>
      </p:sp>
      <p:pic>
        <p:nvPicPr>
          <p:cNvPr id="3" name="Picture 2">
            <a:extLst>
              <a:ext uri="{FF2B5EF4-FFF2-40B4-BE49-F238E27FC236}">
                <a16:creationId xmlns:a16="http://schemas.microsoft.com/office/drawing/2014/main" id="{7207B0BC-C6BE-860F-C9F8-6CE72201C44C}"/>
              </a:ext>
            </a:extLst>
          </p:cNvPr>
          <p:cNvPicPr>
            <a:picLocks noChangeAspect="1"/>
          </p:cNvPicPr>
          <p:nvPr/>
        </p:nvPicPr>
        <p:blipFill>
          <a:blip r:embed="rId2"/>
          <a:stretch>
            <a:fillRect/>
          </a:stretch>
        </p:blipFill>
        <p:spPr>
          <a:xfrm>
            <a:off x="182402" y="2029633"/>
            <a:ext cx="3824822" cy="2538767"/>
          </a:xfrm>
          <a:prstGeom prst="rect">
            <a:avLst/>
          </a:prstGeom>
        </p:spPr>
      </p:pic>
      <p:pic>
        <p:nvPicPr>
          <p:cNvPr id="5" name="Picture 4">
            <a:extLst>
              <a:ext uri="{FF2B5EF4-FFF2-40B4-BE49-F238E27FC236}">
                <a16:creationId xmlns:a16="http://schemas.microsoft.com/office/drawing/2014/main" id="{30F20DC3-A149-61A1-3378-21ABEF503B8A}"/>
              </a:ext>
            </a:extLst>
          </p:cNvPr>
          <p:cNvPicPr>
            <a:picLocks noChangeAspect="1"/>
          </p:cNvPicPr>
          <p:nvPr/>
        </p:nvPicPr>
        <p:blipFill>
          <a:blip r:embed="rId3"/>
          <a:stretch>
            <a:fillRect/>
          </a:stretch>
        </p:blipFill>
        <p:spPr>
          <a:xfrm>
            <a:off x="4440718" y="2347415"/>
            <a:ext cx="4595573" cy="178036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tabLst>
                <a:tab pos="0" algn="l"/>
              </a:tabLst>
            </a:pPr>
            <a:r>
              <a:rPr lang="en" sz="2800" b="0" strike="noStrike" spc="-1">
                <a:solidFill>
                  <a:srgbClr val="000000"/>
                </a:solidFill>
                <a:latin typeface="Arial"/>
                <a:ea typeface="Arial"/>
              </a:rPr>
              <a:t>1.3: </a:t>
            </a:r>
            <a:r>
              <a:rPr lang="en-US" sz="2800" b="0" strike="noStrike" spc="-1">
                <a:solidFill>
                  <a:srgbClr val="000000"/>
                </a:solidFill>
                <a:latin typeface="Arial"/>
                <a:ea typeface="Arial"/>
              </a:rPr>
              <a:t>Feature Matching</a:t>
            </a:r>
            <a:endParaRPr lang="en-IN" sz="2800" b="0" strike="noStrike" spc="-1">
              <a:solidFill>
                <a:srgbClr val="000000"/>
              </a:solidFill>
              <a:latin typeface="Arial"/>
            </a:endParaRPr>
          </a:p>
        </p:txBody>
      </p:sp>
      <p:sp>
        <p:nvSpPr>
          <p:cNvPr id="131" name="TextShape 2"/>
          <p:cNvSpPr txBox="1"/>
          <p:nvPr/>
        </p:nvSpPr>
        <p:spPr>
          <a:xfrm>
            <a:off x="311760" y="1152360"/>
            <a:ext cx="3999600" cy="3416040"/>
          </a:xfrm>
          <a:prstGeom prst="rect">
            <a:avLst/>
          </a:prstGeom>
          <a:noFill/>
          <a:ln>
            <a:noFill/>
          </a:ln>
        </p:spPr>
        <p:txBody>
          <a:bodyPr tIns="91440" bIns="91440">
            <a:noAutofit/>
          </a:bodyPr>
          <a:lstStyle/>
          <a:p>
            <a:pPr>
              <a:lnSpc>
                <a:spcPct val="115000"/>
              </a:lnSpc>
              <a:tabLst>
                <a:tab pos="0" algn="l"/>
              </a:tabLst>
            </a:pPr>
            <a:r>
              <a:rPr lang="en-US" sz="1400" b="0" strike="noStrike" spc="-1">
                <a:solidFill>
                  <a:srgbClr val="595959"/>
                </a:solidFill>
                <a:latin typeface="Arial"/>
                <a:ea typeface="Arial"/>
              </a:rPr>
              <a:t>&lt;insert feature matching visualization of Gaudi from ps2.ipynb &gt;</a:t>
            </a:r>
            <a:r>
              <a:rPr lang="en-US" sz="1400" b="0" strike="noStrike" spc="-1">
                <a:solidFill>
                  <a:srgbClr val="C9211E"/>
                </a:solidFill>
                <a:latin typeface="Arial"/>
                <a:ea typeface="Arial"/>
              </a:rPr>
              <a:t> [2.5 pts]</a:t>
            </a:r>
            <a:endParaRPr lang="en-IN" sz="1400" b="0" strike="noStrike" spc="-1">
              <a:solidFill>
                <a:srgbClr val="000000"/>
              </a:solidFill>
              <a:latin typeface="Arial"/>
            </a:endParaRPr>
          </a:p>
          <a:p>
            <a:pPr>
              <a:lnSpc>
                <a:spcPct val="115000"/>
              </a:lnSpc>
              <a:tabLst>
                <a:tab pos="0" algn="l"/>
              </a:tabLst>
            </a:pPr>
            <a:endParaRPr lang="en-IN" sz="1400" b="0" strike="noStrike" spc="-1">
              <a:solidFill>
                <a:srgbClr val="000000"/>
              </a:solidFill>
              <a:latin typeface="Arial"/>
            </a:endParaRPr>
          </a:p>
        </p:txBody>
      </p:sp>
      <p:sp>
        <p:nvSpPr>
          <p:cNvPr id="132" name="TextShape 3"/>
          <p:cNvSpPr txBox="1"/>
          <p:nvPr/>
        </p:nvSpPr>
        <p:spPr>
          <a:xfrm>
            <a:off x="4832280" y="1152360"/>
            <a:ext cx="3999600" cy="3416040"/>
          </a:xfrm>
          <a:prstGeom prst="rect">
            <a:avLst/>
          </a:prstGeom>
          <a:noFill/>
          <a:ln>
            <a:noFill/>
          </a:ln>
        </p:spPr>
        <p:txBody>
          <a:bodyPr tIns="91440" bIns="91440">
            <a:noAutofit/>
          </a:bodyPr>
          <a:lstStyle/>
          <a:p>
            <a:pPr>
              <a:lnSpc>
                <a:spcPct val="115000"/>
              </a:lnSpc>
              <a:tabLst>
                <a:tab pos="0" algn="l"/>
              </a:tabLst>
            </a:pPr>
            <a:r>
              <a:rPr lang="en-US" sz="1400" b="0" strike="noStrike" spc="-1" dirty="0">
                <a:solidFill>
                  <a:srgbClr val="595959"/>
                </a:solidFill>
                <a:latin typeface="Arial"/>
                <a:ea typeface="Arial"/>
              </a:rPr>
              <a:t>&lt;Describe your implementation of feature matching.&gt; </a:t>
            </a:r>
            <a:r>
              <a:rPr lang="en-US" sz="1400" b="0" strike="noStrike" spc="-1" dirty="0">
                <a:solidFill>
                  <a:srgbClr val="C9211E"/>
                </a:solidFill>
                <a:latin typeface="Arial"/>
                <a:ea typeface="Arial"/>
              </a:rPr>
              <a:t>[1.5 pts]</a:t>
            </a:r>
          </a:p>
          <a:p>
            <a:pPr>
              <a:lnSpc>
                <a:spcPct val="115000"/>
              </a:lnSpc>
              <a:tabLst>
                <a:tab pos="0" algn="l"/>
              </a:tabLst>
            </a:pPr>
            <a:r>
              <a:rPr lang="en-US" sz="1400" spc="-1" dirty="0">
                <a:solidFill>
                  <a:srgbClr val="C9211E"/>
                </a:solidFill>
                <a:latin typeface="Arial"/>
              </a:rPr>
              <a:t>Find the distances between each pair of features. For each feature in one set, find the two features in the other set with the lowest distance. The lowest will be the matched feature. The ratio between the lowest and the second lowest will be the confidence associated with that match. Then, sort the match set based on confidence and return the most confident matches.</a:t>
            </a:r>
            <a:endParaRPr lang="en-IN" sz="1400" b="0" strike="noStrike" spc="-1" dirty="0">
              <a:solidFill>
                <a:srgbClr val="000000"/>
              </a:solidFill>
              <a:latin typeface="Arial"/>
            </a:endParaRPr>
          </a:p>
        </p:txBody>
      </p:sp>
      <p:pic>
        <p:nvPicPr>
          <p:cNvPr id="3" name="Picture 2">
            <a:extLst>
              <a:ext uri="{FF2B5EF4-FFF2-40B4-BE49-F238E27FC236}">
                <a16:creationId xmlns:a16="http://schemas.microsoft.com/office/drawing/2014/main" id="{FEB7857C-7276-2092-85CD-B812AB5C4F56}"/>
              </a:ext>
            </a:extLst>
          </p:cNvPr>
          <p:cNvPicPr>
            <a:picLocks noChangeAspect="1"/>
          </p:cNvPicPr>
          <p:nvPr/>
        </p:nvPicPr>
        <p:blipFill>
          <a:blip r:embed="rId2"/>
          <a:stretch>
            <a:fillRect/>
          </a:stretch>
        </p:blipFill>
        <p:spPr>
          <a:xfrm>
            <a:off x="159277" y="1864659"/>
            <a:ext cx="4304566" cy="178392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tabLst>
                <a:tab pos="0" algn="l"/>
              </a:tabLst>
            </a:pPr>
            <a:r>
              <a:rPr lang="en-US" sz="2800" b="0" strike="noStrike" spc="-1">
                <a:solidFill>
                  <a:srgbClr val="000000"/>
                </a:solidFill>
                <a:latin typeface="Arial"/>
                <a:ea typeface="Arial"/>
              </a:rPr>
              <a:t>Results: Ground Truth Comparison</a:t>
            </a:r>
            <a:endParaRPr lang="en-IN" sz="2800" b="0" strike="noStrike" spc="-1">
              <a:solidFill>
                <a:srgbClr val="000000"/>
              </a:solidFill>
              <a:latin typeface="Arial"/>
            </a:endParaRPr>
          </a:p>
        </p:txBody>
      </p:sp>
      <p:sp>
        <p:nvSpPr>
          <p:cNvPr id="134" name="TextShape 2"/>
          <p:cNvSpPr txBox="1"/>
          <p:nvPr/>
        </p:nvSpPr>
        <p:spPr>
          <a:xfrm>
            <a:off x="311760" y="1152360"/>
            <a:ext cx="3999600" cy="3416040"/>
          </a:xfrm>
          <a:prstGeom prst="rect">
            <a:avLst/>
          </a:prstGeom>
          <a:noFill/>
          <a:ln>
            <a:noFill/>
          </a:ln>
        </p:spPr>
        <p:txBody>
          <a:bodyPr tIns="91440" bIns="91440">
            <a:noAutofit/>
          </a:bodyPr>
          <a:lstStyle/>
          <a:p>
            <a:pPr>
              <a:lnSpc>
                <a:spcPct val="115000"/>
              </a:lnSpc>
              <a:tabLst>
                <a:tab pos="0" algn="l"/>
              </a:tabLst>
            </a:pPr>
            <a:r>
              <a:rPr lang="en-US" sz="1400" b="0" strike="noStrike" spc="-1">
                <a:solidFill>
                  <a:srgbClr val="595959"/>
                </a:solidFill>
                <a:latin typeface="Arial"/>
                <a:ea typeface="Arial"/>
              </a:rPr>
              <a:t>&lt;Insert visualization of ground truth comparison with Notre Dame from ps2.ipynb here&gt;</a:t>
            </a:r>
            <a:r>
              <a:rPr lang="en-US" sz="1400" b="0" strike="noStrike" spc="-1">
                <a:solidFill>
                  <a:srgbClr val="C9211E"/>
                </a:solidFill>
                <a:latin typeface="Arial"/>
                <a:ea typeface="Arial"/>
              </a:rPr>
              <a:t> [1 pt]</a:t>
            </a:r>
            <a:endParaRPr lang="en-IN" sz="1400" b="0" strike="noStrike" spc="-1">
              <a:solidFill>
                <a:srgbClr val="000000"/>
              </a:solidFill>
              <a:latin typeface="Arial"/>
            </a:endParaRPr>
          </a:p>
        </p:txBody>
      </p:sp>
      <p:sp>
        <p:nvSpPr>
          <p:cNvPr id="135" name="TextShape 3"/>
          <p:cNvSpPr txBox="1"/>
          <p:nvPr/>
        </p:nvSpPr>
        <p:spPr>
          <a:xfrm>
            <a:off x="4832280" y="1152360"/>
            <a:ext cx="3999600" cy="3416040"/>
          </a:xfrm>
          <a:prstGeom prst="rect">
            <a:avLst/>
          </a:prstGeom>
          <a:noFill/>
          <a:ln>
            <a:noFill/>
          </a:ln>
        </p:spPr>
        <p:txBody>
          <a:bodyPr tIns="91440" bIns="91440">
            <a:noAutofit/>
          </a:bodyPr>
          <a:lstStyle/>
          <a:p>
            <a:pPr>
              <a:lnSpc>
                <a:spcPct val="115000"/>
              </a:lnSpc>
              <a:tabLst>
                <a:tab pos="0" algn="l"/>
              </a:tabLst>
            </a:pPr>
            <a:r>
              <a:rPr lang="en-US" sz="1400" b="0" strike="noStrike" spc="-1">
                <a:solidFill>
                  <a:srgbClr val="595959"/>
                </a:solidFill>
                <a:latin typeface="Arial"/>
                <a:ea typeface="Arial"/>
              </a:rPr>
              <a:t>&lt;Insert visualization of ground truth comparison with Rushmore from ps2.ipynb here&gt; </a:t>
            </a:r>
            <a:r>
              <a:rPr lang="en-US" sz="1400" b="0" strike="noStrike" spc="-1">
                <a:solidFill>
                  <a:srgbClr val="C9211E"/>
                </a:solidFill>
                <a:latin typeface="Arial"/>
                <a:ea typeface="Arial"/>
              </a:rPr>
              <a:t>[1 pt]</a:t>
            </a:r>
            <a:endParaRPr lang="en-IN" sz="1400" b="0" strike="noStrike" spc="-1">
              <a:solidFill>
                <a:srgbClr val="000000"/>
              </a:solidFill>
              <a:latin typeface="Arial"/>
            </a:endParaRPr>
          </a:p>
        </p:txBody>
      </p:sp>
      <p:pic>
        <p:nvPicPr>
          <p:cNvPr id="5" name="Picture 4">
            <a:extLst>
              <a:ext uri="{FF2B5EF4-FFF2-40B4-BE49-F238E27FC236}">
                <a16:creationId xmlns:a16="http://schemas.microsoft.com/office/drawing/2014/main" id="{4638FCDD-2A91-143C-75D8-E4B890E364E9}"/>
              </a:ext>
            </a:extLst>
          </p:cNvPr>
          <p:cNvPicPr>
            <a:picLocks noChangeAspect="1"/>
          </p:cNvPicPr>
          <p:nvPr/>
        </p:nvPicPr>
        <p:blipFill>
          <a:blip r:embed="rId2"/>
          <a:stretch>
            <a:fillRect/>
          </a:stretch>
        </p:blipFill>
        <p:spPr>
          <a:xfrm>
            <a:off x="247709" y="2097741"/>
            <a:ext cx="4063651" cy="2687171"/>
          </a:xfrm>
          <a:prstGeom prst="rect">
            <a:avLst/>
          </a:prstGeom>
        </p:spPr>
      </p:pic>
      <p:pic>
        <p:nvPicPr>
          <p:cNvPr id="7" name="Picture 6">
            <a:extLst>
              <a:ext uri="{FF2B5EF4-FFF2-40B4-BE49-F238E27FC236}">
                <a16:creationId xmlns:a16="http://schemas.microsoft.com/office/drawing/2014/main" id="{AEB45BB6-4849-65AE-3F71-A4E1FDD83789}"/>
              </a:ext>
            </a:extLst>
          </p:cNvPr>
          <p:cNvPicPr>
            <a:picLocks noChangeAspect="1"/>
          </p:cNvPicPr>
          <p:nvPr/>
        </p:nvPicPr>
        <p:blipFill>
          <a:blip r:embed="rId3"/>
          <a:stretch>
            <a:fillRect/>
          </a:stretch>
        </p:blipFill>
        <p:spPr>
          <a:xfrm>
            <a:off x="4832280" y="2097741"/>
            <a:ext cx="4195179" cy="162889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tabLst>
                <a:tab pos="0" algn="l"/>
              </a:tabLst>
            </a:pPr>
            <a:r>
              <a:rPr lang="en-US" sz="2800" b="0" strike="noStrike" spc="-1">
                <a:solidFill>
                  <a:srgbClr val="000000"/>
                </a:solidFill>
                <a:latin typeface="Arial"/>
                <a:ea typeface="Arial"/>
              </a:rPr>
              <a:t>Results</a:t>
            </a:r>
            <a:r>
              <a:rPr lang="en" sz="2800" b="0" strike="noStrike" spc="-1">
                <a:solidFill>
                  <a:srgbClr val="000000"/>
                </a:solidFill>
                <a:latin typeface="Arial"/>
                <a:ea typeface="Arial"/>
              </a:rPr>
              <a:t>: </a:t>
            </a:r>
            <a:r>
              <a:rPr lang="en-US" sz="2800" b="0" strike="noStrike" spc="-1">
                <a:solidFill>
                  <a:srgbClr val="000000"/>
                </a:solidFill>
                <a:latin typeface="Arial"/>
                <a:ea typeface="Arial"/>
              </a:rPr>
              <a:t>Ground Truth Comparison</a:t>
            </a:r>
            <a:endParaRPr lang="en-IN" sz="2800" b="0" strike="noStrike" spc="-1">
              <a:solidFill>
                <a:srgbClr val="000000"/>
              </a:solidFill>
              <a:latin typeface="Arial"/>
            </a:endParaRPr>
          </a:p>
        </p:txBody>
      </p:sp>
      <p:sp>
        <p:nvSpPr>
          <p:cNvPr id="137" name="TextShape 2"/>
          <p:cNvSpPr txBox="1"/>
          <p:nvPr/>
        </p:nvSpPr>
        <p:spPr>
          <a:xfrm>
            <a:off x="311760" y="1152360"/>
            <a:ext cx="3999600" cy="3416040"/>
          </a:xfrm>
          <a:prstGeom prst="rect">
            <a:avLst/>
          </a:prstGeom>
          <a:noFill/>
          <a:ln>
            <a:noFill/>
          </a:ln>
        </p:spPr>
        <p:txBody>
          <a:bodyPr tIns="91440" bIns="91440">
            <a:noAutofit/>
          </a:bodyPr>
          <a:lstStyle/>
          <a:p>
            <a:pPr>
              <a:lnSpc>
                <a:spcPct val="115000"/>
              </a:lnSpc>
              <a:tabLst>
                <a:tab pos="0" algn="l"/>
              </a:tabLst>
            </a:pPr>
            <a:r>
              <a:rPr lang="en-US" sz="1400" b="0" strike="noStrike" spc="-1">
                <a:solidFill>
                  <a:srgbClr val="595959"/>
                </a:solidFill>
                <a:latin typeface="Arial"/>
                <a:ea typeface="Arial"/>
              </a:rPr>
              <a:t>&lt;Insert visualization of ground truth comparison with Gaudi from ps2.ipynb here&gt;</a:t>
            </a:r>
            <a:r>
              <a:rPr lang="en-US" sz="1400" b="0" strike="noStrike" spc="-1">
                <a:solidFill>
                  <a:srgbClr val="C9211E"/>
                </a:solidFill>
                <a:latin typeface="Arial"/>
                <a:ea typeface="Arial"/>
              </a:rPr>
              <a:t> [1 pt]</a:t>
            </a:r>
            <a:endParaRPr lang="en-IN" sz="1400" b="0" strike="noStrike" spc="-1">
              <a:solidFill>
                <a:srgbClr val="000000"/>
              </a:solidFill>
              <a:latin typeface="Arial"/>
            </a:endParaRPr>
          </a:p>
        </p:txBody>
      </p:sp>
      <p:sp>
        <p:nvSpPr>
          <p:cNvPr id="138" name="TextShape 3"/>
          <p:cNvSpPr txBox="1"/>
          <p:nvPr/>
        </p:nvSpPr>
        <p:spPr>
          <a:xfrm>
            <a:off x="4832280" y="1152360"/>
            <a:ext cx="3999600" cy="3416040"/>
          </a:xfrm>
          <a:prstGeom prst="rect">
            <a:avLst/>
          </a:prstGeom>
          <a:noFill/>
          <a:ln>
            <a:noFill/>
          </a:ln>
        </p:spPr>
        <p:txBody>
          <a:bodyPr tIns="91440" bIns="91440">
            <a:noAutofit/>
          </a:bodyPr>
          <a:lstStyle/>
          <a:p>
            <a:pPr>
              <a:lnSpc>
                <a:spcPct val="115000"/>
              </a:lnSpc>
              <a:tabLst>
                <a:tab pos="0" algn="l"/>
              </a:tabLst>
            </a:pPr>
            <a:r>
              <a:rPr lang="en-US" sz="1400" b="0" strike="noStrike" spc="-1" dirty="0">
                <a:solidFill>
                  <a:srgbClr val="595959"/>
                </a:solidFill>
                <a:latin typeface="Arial"/>
                <a:ea typeface="Arial"/>
              </a:rPr>
              <a:t>&lt;Insert numerical performances on each image pair here. Also discuss what happens when you change the 4x4 </a:t>
            </a:r>
            <a:r>
              <a:rPr lang="en-US" sz="1400" b="0" strike="noStrike" spc="-1" dirty="0" err="1">
                <a:solidFill>
                  <a:srgbClr val="595959"/>
                </a:solidFill>
                <a:latin typeface="Arial"/>
                <a:ea typeface="Arial"/>
              </a:rPr>
              <a:t>subgrid</a:t>
            </a:r>
            <a:r>
              <a:rPr lang="en-US" sz="1400" b="0" strike="noStrike" spc="-1" dirty="0">
                <a:solidFill>
                  <a:srgbClr val="595959"/>
                </a:solidFill>
                <a:latin typeface="Arial"/>
                <a:ea typeface="Arial"/>
              </a:rPr>
              <a:t> to 2x2, 5x5, 7x7, 15x15 </a:t>
            </a:r>
            <a:r>
              <a:rPr lang="en-US" sz="1400" b="0" strike="noStrike" spc="-1" dirty="0" err="1">
                <a:solidFill>
                  <a:srgbClr val="595959"/>
                </a:solidFill>
                <a:latin typeface="Arial"/>
                <a:ea typeface="Arial"/>
              </a:rPr>
              <a:t>etc</a:t>
            </a:r>
            <a:r>
              <a:rPr lang="en-US" sz="1400" b="0" strike="noStrike" spc="-1" dirty="0">
                <a:solidFill>
                  <a:srgbClr val="595959"/>
                </a:solidFill>
                <a:latin typeface="Arial"/>
                <a:ea typeface="Arial"/>
              </a:rPr>
              <a:t>?&gt; </a:t>
            </a:r>
            <a:r>
              <a:rPr lang="en-US" sz="1400" b="0" strike="noStrike" spc="-1" dirty="0">
                <a:solidFill>
                  <a:srgbClr val="C9211E"/>
                </a:solidFill>
                <a:latin typeface="Arial"/>
                <a:ea typeface="Arial"/>
              </a:rPr>
              <a:t>[2.5 pts]</a:t>
            </a:r>
            <a:br>
              <a:rPr lang="en-US" sz="1400" b="0" strike="noStrike" spc="-1" dirty="0">
                <a:solidFill>
                  <a:srgbClr val="C9211E"/>
                </a:solidFill>
                <a:latin typeface="Arial"/>
                <a:ea typeface="Arial"/>
              </a:rPr>
            </a:br>
            <a:endParaRPr lang="en-US" sz="1400" b="0" strike="noStrike" spc="-1" dirty="0">
              <a:solidFill>
                <a:srgbClr val="C9211E"/>
              </a:solidFill>
              <a:latin typeface="Arial"/>
              <a:ea typeface="Arial"/>
            </a:endParaRPr>
          </a:p>
          <a:p>
            <a:pPr>
              <a:lnSpc>
                <a:spcPct val="115000"/>
              </a:lnSpc>
              <a:tabLst>
                <a:tab pos="0" algn="l"/>
              </a:tabLst>
            </a:pPr>
            <a:r>
              <a:rPr lang="en-US" sz="1400" b="0" strike="noStrike" spc="-1" dirty="0">
                <a:solidFill>
                  <a:srgbClr val="C9211E"/>
                </a:solidFill>
                <a:latin typeface="Arial"/>
              </a:rPr>
              <a:t>Notre dame accuracy : 89%</a:t>
            </a:r>
          </a:p>
          <a:p>
            <a:pPr>
              <a:lnSpc>
                <a:spcPct val="115000"/>
              </a:lnSpc>
              <a:tabLst>
                <a:tab pos="0" algn="l"/>
              </a:tabLst>
            </a:pPr>
            <a:r>
              <a:rPr lang="en-US" sz="1400" spc="-1" dirty="0">
                <a:solidFill>
                  <a:srgbClr val="C9211E"/>
                </a:solidFill>
                <a:latin typeface="Arial"/>
              </a:rPr>
              <a:t>Rushmore </a:t>
            </a:r>
            <a:r>
              <a:rPr lang="en-US" sz="1400" b="0" strike="noStrike" spc="-1" dirty="0">
                <a:solidFill>
                  <a:srgbClr val="C9211E"/>
                </a:solidFill>
                <a:latin typeface="Arial"/>
              </a:rPr>
              <a:t>accuracy </a:t>
            </a:r>
            <a:r>
              <a:rPr lang="en-US" sz="1400" spc="-1" dirty="0">
                <a:solidFill>
                  <a:srgbClr val="C9211E"/>
                </a:solidFill>
                <a:latin typeface="Arial"/>
              </a:rPr>
              <a:t>: </a:t>
            </a:r>
            <a:r>
              <a:rPr lang="en-US" sz="1400" b="0" strike="noStrike" spc="-1" dirty="0">
                <a:solidFill>
                  <a:srgbClr val="C9211E"/>
                </a:solidFill>
                <a:latin typeface="Arial"/>
              </a:rPr>
              <a:t>77%</a:t>
            </a:r>
            <a:endParaRPr lang="en-US" sz="1400" spc="-1" dirty="0">
              <a:solidFill>
                <a:srgbClr val="C9211E"/>
              </a:solidFill>
              <a:latin typeface="Arial"/>
            </a:endParaRPr>
          </a:p>
          <a:p>
            <a:pPr>
              <a:lnSpc>
                <a:spcPct val="115000"/>
              </a:lnSpc>
              <a:tabLst>
                <a:tab pos="0" algn="l"/>
              </a:tabLst>
            </a:pPr>
            <a:r>
              <a:rPr lang="en-US" sz="1400" b="0" strike="noStrike" spc="-1" dirty="0">
                <a:solidFill>
                  <a:srgbClr val="C9211E"/>
                </a:solidFill>
                <a:latin typeface="Arial"/>
              </a:rPr>
              <a:t>Gaudi accuracy: 3%</a:t>
            </a:r>
          </a:p>
          <a:p>
            <a:pPr>
              <a:lnSpc>
                <a:spcPct val="115000"/>
              </a:lnSpc>
              <a:tabLst>
                <a:tab pos="0" algn="l"/>
              </a:tabLst>
            </a:pPr>
            <a:endParaRPr lang="en-IN" sz="1400" b="0" strike="noStrike" spc="-1" dirty="0">
              <a:solidFill>
                <a:srgbClr val="000000"/>
              </a:solidFill>
              <a:latin typeface="Arial"/>
            </a:endParaRPr>
          </a:p>
        </p:txBody>
      </p:sp>
      <p:pic>
        <p:nvPicPr>
          <p:cNvPr id="3" name="Picture 2">
            <a:extLst>
              <a:ext uri="{FF2B5EF4-FFF2-40B4-BE49-F238E27FC236}">
                <a16:creationId xmlns:a16="http://schemas.microsoft.com/office/drawing/2014/main" id="{CD55778D-B43D-F1AB-78A7-9232710028FD}"/>
              </a:ext>
            </a:extLst>
          </p:cNvPr>
          <p:cNvPicPr>
            <a:picLocks noChangeAspect="1"/>
          </p:cNvPicPr>
          <p:nvPr/>
        </p:nvPicPr>
        <p:blipFill>
          <a:blip r:embed="rId2"/>
          <a:stretch>
            <a:fillRect/>
          </a:stretch>
        </p:blipFill>
        <p:spPr>
          <a:xfrm>
            <a:off x="311760" y="2123515"/>
            <a:ext cx="3953427" cy="164329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TextShape 1"/>
          <p:cNvSpPr txBox="1"/>
          <p:nvPr/>
        </p:nvSpPr>
        <p:spPr>
          <a:xfrm>
            <a:off x="311760" y="444960"/>
            <a:ext cx="8520120" cy="572400"/>
          </a:xfrm>
          <a:prstGeom prst="rect">
            <a:avLst/>
          </a:prstGeom>
          <a:noFill/>
          <a:ln>
            <a:noFill/>
          </a:ln>
        </p:spPr>
        <p:txBody>
          <a:bodyPr tIns="91440" bIns="91440">
            <a:noAutofit/>
          </a:bodyPr>
          <a:lstStyle/>
          <a:p>
            <a:pPr>
              <a:lnSpc>
                <a:spcPct val="100000"/>
              </a:lnSpc>
              <a:tabLst>
                <a:tab pos="0" algn="l"/>
              </a:tabLst>
            </a:pPr>
            <a:r>
              <a:rPr lang="en" sz="2800" b="0" strike="noStrike" spc="-1">
                <a:solidFill>
                  <a:srgbClr val="000000"/>
                </a:solidFill>
                <a:latin typeface="Arial"/>
                <a:ea typeface="Arial"/>
              </a:rPr>
              <a:t>1.4(a): Hyperparameter Tuning part 1 [Extra credit]</a:t>
            </a:r>
            <a:endParaRPr lang="en-IN" sz="2800" b="0" strike="noStrike" spc="-1">
              <a:solidFill>
                <a:srgbClr val="000000"/>
              </a:solidFill>
              <a:latin typeface="Arial"/>
            </a:endParaRPr>
          </a:p>
        </p:txBody>
      </p:sp>
      <p:sp>
        <p:nvSpPr>
          <p:cNvPr id="140" name="TextShape 2"/>
          <p:cNvSpPr txBox="1"/>
          <p:nvPr/>
        </p:nvSpPr>
        <p:spPr>
          <a:xfrm>
            <a:off x="311760" y="1152360"/>
            <a:ext cx="8520120" cy="2809440"/>
          </a:xfrm>
          <a:prstGeom prst="rect">
            <a:avLst/>
          </a:prstGeom>
          <a:noFill/>
          <a:ln>
            <a:noFill/>
          </a:ln>
        </p:spPr>
        <p:txBody>
          <a:bodyPr tIns="91440" bIns="91440">
            <a:noAutofit/>
          </a:bodyPr>
          <a:lstStyle/>
          <a:p>
            <a:pPr>
              <a:lnSpc>
                <a:spcPct val="115000"/>
              </a:lnSpc>
              <a:spcAft>
                <a:spcPts val="1599"/>
              </a:spcAft>
              <a:tabLst>
                <a:tab pos="0" algn="l"/>
              </a:tabLst>
            </a:pPr>
            <a:r>
              <a:rPr lang="en-US" sz="1800" b="0" strike="noStrike" spc="-1" dirty="0">
                <a:solidFill>
                  <a:srgbClr val="595959"/>
                </a:solidFill>
                <a:latin typeface="Arial"/>
                <a:ea typeface="Arial"/>
              </a:rPr>
              <a:t>&lt;Insert images of the ground truth correspondence and their corresponding accuracies for varying sigma in the second moments [3, 6, 10, 30] &gt; </a:t>
            </a:r>
            <a:r>
              <a:rPr lang="en-US" sz="1800" b="0" strike="noStrike" spc="-1" dirty="0">
                <a:solidFill>
                  <a:srgbClr val="C9211E"/>
                </a:solidFill>
                <a:latin typeface="Arial"/>
                <a:ea typeface="Arial"/>
              </a:rPr>
              <a:t>[0.5 pts]</a:t>
            </a:r>
            <a:endParaRPr lang="en-IN" sz="1800" b="0" strike="noStrike" spc="-1" dirty="0">
              <a:solidFill>
                <a:srgbClr val="000000"/>
              </a:solidFill>
              <a:latin typeface="Arial"/>
            </a:endParaRPr>
          </a:p>
        </p:txBody>
      </p:sp>
      <p:sp>
        <p:nvSpPr>
          <p:cNvPr id="141" name="CustomShape 3"/>
          <p:cNvSpPr/>
          <p:nvPr/>
        </p:nvSpPr>
        <p:spPr>
          <a:xfrm>
            <a:off x="335880" y="3961800"/>
            <a:ext cx="8520120" cy="516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400" b="1" strike="noStrike" spc="-1">
                <a:solidFill>
                  <a:srgbClr val="000000"/>
                </a:solidFill>
                <a:latin typeface="Arial"/>
                <a:ea typeface="Arial"/>
              </a:rPr>
              <a:t>When changing the values for large sigma (&gt;20), why are the accuracies generally the same? </a:t>
            </a:r>
            <a:r>
              <a:rPr lang="en-US" sz="1400" b="1" strike="noStrike" spc="-1">
                <a:solidFill>
                  <a:srgbClr val="C9211E"/>
                </a:solidFill>
                <a:latin typeface="Arial"/>
                <a:ea typeface="Arial"/>
              </a:rPr>
              <a:t>[0.5 pts] </a:t>
            </a:r>
            <a:endParaRPr lang="en-IN" sz="1400" b="0" strike="noStrike" spc="-1">
              <a:solidFill>
                <a:srgbClr val="2A6099"/>
              </a:solidFill>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3728</TotalTime>
  <Words>648</Words>
  <Application>Microsoft Office PowerPoint</Application>
  <PresentationFormat>On-screen Show (16:9)</PresentationFormat>
  <Paragraphs>43</Paragraphs>
  <Slides>11</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11</vt:i4>
      </vt:variant>
    </vt:vector>
  </HeadingPairs>
  <TitlesOfParts>
    <vt:vector size="18" baseType="lpstr">
      <vt:lpstr>Arial</vt:lpstr>
      <vt:lpstr>Symbol</vt:lpstr>
      <vt:lpstr>Times New Roman</vt:lpstr>
      <vt:lpstr>Wingdings</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4476 Project 2</dc:title>
  <dc:subject/>
  <dc:creator/>
  <dc:description/>
  <cp:lastModifiedBy>Wiley Gray</cp:lastModifiedBy>
  <cp:revision>46</cp:revision>
  <dcterms:modified xsi:type="dcterms:W3CDTF">2023-02-14T03:49:49Z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10</vt:i4>
  </property>
  <property fmtid="{D5CDD505-2E9C-101B-9397-08002B2CF9AE}" pid="8" name="PresentationFormat">
    <vt:lpwstr>On-screen Show (16:9)</vt:lpwstr>
  </property>
  <property fmtid="{D5CDD505-2E9C-101B-9397-08002B2CF9AE}" pid="9" name="ScaleCrop">
    <vt:bool>false</vt:bool>
  </property>
  <property fmtid="{D5CDD505-2E9C-101B-9397-08002B2CF9AE}" pid="10" name="ShareDoc">
    <vt:bool>false</vt:bool>
  </property>
  <property fmtid="{D5CDD505-2E9C-101B-9397-08002B2CF9AE}" pid="11" name="Slides">
    <vt:i4>11</vt:i4>
  </property>
</Properties>
</file>